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61" r:id="rId5"/>
    <p:sldId id="258" r:id="rId6"/>
    <p:sldId id="259"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94" d="100"/>
          <a:sy n="94" d="100"/>
        </p:scale>
        <p:origin x="-88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AFA7E4A-6E80-464E-8C62-FA84E651271E}" type="datetimeFigureOut">
              <a:rPr lang="en-US" smtClean="0"/>
              <a:t>12/2/2014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F1D4BBA-241F-4D41-8CA3-8586516583F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A7E4A-6E80-464E-8C62-FA84E651271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A7E4A-6E80-464E-8C62-FA84E651271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FA7E4A-6E80-464E-8C62-FA84E651271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FA7E4A-6E80-464E-8C62-FA84E651271E}"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6"/>
            <a:ext cx="762000" cy="365125"/>
          </a:xfrm>
        </p:spPr>
        <p:txBody>
          <a:bodyPr/>
          <a:lstStyle/>
          <a:p>
            <a:fld id="{2F1D4BBA-241F-4D41-8CA3-8586516583F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A7E4A-6E80-464E-8C62-FA84E651271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FA7E4A-6E80-464E-8C62-FA84E651271E}"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FA7E4A-6E80-464E-8C62-FA84E651271E}"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A7E4A-6E80-464E-8C62-FA84E651271E}"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A7E4A-6E80-464E-8C62-FA84E651271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FA7E4A-6E80-464E-8C62-FA84E651271E}"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D4BBA-241F-4D41-8CA3-8586516583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FA7E4A-6E80-464E-8C62-FA84E651271E}" type="datetimeFigureOut">
              <a:rPr lang="en-US" smtClean="0"/>
              <a:t>12/2/2014</a:t>
            </a:fld>
            <a:endParaRPr lang="en-US"/>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1D4BBA-241F-4D41-8CA3-8586516583F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3000"/>
                <a:satMod val="110000"/>
              </a:schemeClr>
              <a:schemeClr val="bg2">
                <a:tint val="60000"/>
                <a:satMod val="425000"/>
              </a:schemeClr>
            </a:duotone>
            <a:extLst>
              <a:ext uri="{BEBA8EAE-BF5A-486C-A8C5-ECC9F3942E4B}">
                <a14:imgProps xmlns:a14="http://schemas.microsoft.com/office/drawing/2010/main">
                  <a14:imgLayer r:embed="rId3">
                    <a14:imgEffect>
                      <a14:sharpenSoften amount="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1828800"/>
          </a:xfrm>
        </p:spPr>
        <p:txBody>
          <a:bodyPr/>
          <a:lstStyle/>
          <a:p>
            <a:r>
              <a:rPr lang="en-US" dirty="0" smtClean="0"/>
              <a:t>The Rise of Islam</a:t>
            </a:r>
            <a:endParaRPr lang="en-US" dirty="0"/>
          </a:p>
        </p:txBody>
      </p:sp>
      <p:sp>
        <p:nvSpPr>
          <p:cNvPr id="3" name="Subtitle 2"/>
          <p:cNvSpPr>
            <a:spLocks noGrp="1"/>
          </p:cNvSpPr>
          <p:nvPr>
            <p:ph type="subTitle" idx="1"/>
          </p:nvPr>
        </p:nvSpPr>
        <p:spPr>
          <a:xfrm>
            <a:off x="1371600" y="2133600"/>
            <a:ext cx="6400800" cy="1752600"/>
          </a:xfrm>
        </p:spPr>
        <p:txBody>
          <a:bodyPr>
            <a:normAutofit fontScale="92500" lnSpcReduction="20000"/>
          </a:bodyPr>
          <a:lstStyle/>
          <a:p>
            <a:r>
              <a:rPr lang="en-US" dirty="0" smtClean="0">
                <a:solidFill>
                  <a:schemeClr val="tx1"/>
                </a:solidFill>
              </a:rPr>
              <a:t>The religion of Islam, whose followers are called Muslims, emerged in the Arabian Peninsula. This region is mostly desert, yet it was home to many Arab tribes in the A.D. 500s.</a:t>
            </a:r>
            <a:endParaRPr lang="en-US" dirty="0">
              <a:solidFill>
                <a:schemeClr val="tx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63" t="15139" r="28835" b="7277"/>
          <a:stretch/>
        </p:blipFill>
        <p:spPr bwMode="auto">
          <a:xfrm>
            <a:off x="533400" y="3657601"/>
            <a:ext cx="2819400" cy="287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136" t="11932" r="50000" b="18750"/>
          <a:stretch/>
        </p:blipFill>
        <p:spPr bwMode="auto">
          <a:xfrm>
            <a:off x="5715000" y="3594268"/>
            <a:ext cx="2971800" cy="316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36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Presentation by </a:t>
            </a:r>
          </a:p>
          <a:p>
            <a:r>
              <a:rPr lang="en-US" dirty="0" smtClean="0"/>
              <a:t>Valentino </a:t>
            </a:r>
            <a:r>
              <a:rPr lang="en-US" dirty="0" err="1" smtClean="0"/>
              <a:t>Aliaj</a:t>
            </a:r>
            <a:endParaRPr lang="en-US" dirty="0" smtClean="0"/>
          </a:p>
          <a:p>
            <a:r>
              <a:rPr lang="en-US" dirty="0" smtClean="0"/>
              <a:t>Josh Owens</a:t>
            </a:r>
          </a:p>
          <a:p>
            <a:r>
              <a:rPr lang="en-US" dirty="0" smtClean="0"/>
              <a:t>Cameron</a:t>
            </a:r>
            <a:endParaRPr lang="en-US" dirty="0"/>
          </a:p>
        </p:txBody>
      </p:sp>
    </p:spTree>
    <p:extLst>
      <p:ext uri="{BB962C8B-B14F-4D97-AF65-F5344CB8AC3E}">
        <p14:creationId xmlns:p14="http://schemas.microsoft.com/office/powerpoint/2010/main" val="176111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Muhammad Becomes a Prophet</a:t>
            </a:r>
            <a:endParaRPr lang="en-US" dirty="0"/>
          </a:p>
        </p:txBody>
      </p:sp>
      <p:sp>
        <p:nvSpPr>
          <p:cNvPr id="3" name="Content Placeholder 2"/>
          <p:cNvSpPr>
            <a:spLocks noGrp="1"/>
          </p:cNvSpPr>
          <p:nvPr>
            <p:ph idx="1"/>
          </p:nvPr>
        </p:nvSpPr>
        <p:spPr>
          <a:xfrm>
            <a:off x="381000" y="609600"/>
            <a:ext cx="8229600" cy="4709160"/>
          </a:xfrm>
        </p:spPr>
        <p:txBody>
          <a:bodyPr/>
          <a:lstStyle/>
          <a:p>
            <a:r>
              <a:rPr lang="en-US" dirty="0" smtClean="0"/>
              <a:t>Muhammad was born in the oasis town of Mecca around A.D. 570.</a:t>
            </a:r>
          </a:p>
          <a:p>
            <a:r>
              <a:rPr lang="en-US" dirty="0" smtClean="0"/>
              <a:t>Mecca was a bustling market town at the crossroads of several caravan routes. It was also a thriving pilgrimage center. </a:t>
            </a:r>
          </a:p>
          <a:p>
            <a:r>
              <a:rPr lang="en-US" dirty="0"/>
              <a:t>M</a:t>
            </a:r>
            <a:r>
              <a:rPr lang="en-US" dirty="0" smtClean="0"/>
              <a:t>any Arabs came to pray at the Kaaba, an ancient temple that housed statues of pagan gods and goddesses.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 t="13068" r="58807" b="7576"/>
          <a:stretch/>
        </p:blipFill>
        <p:spPr bwMode="auto">
          <a:xfrm>
            <a:off x="4495800" y="3886200"/>
            <a:ext cx="2895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37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Muhammad Becomes God’s Messenger.</a:t>
            </a:r>
            <a:endParaRPr lang="en-US" dirty="0"/>
          </a:p>
        </p:txBody>
      </p:sp>
      <p:sp>
        <p:nvSpPr>
          <p:cNvPr id="3" name="Content Placeholder 2"/>
          <p:cNvSpPr>
            <a:spLocks noGrp="1"/>
          </p:cNvSpPr>
          <p:nvPr>
            <p:ph idx="1"/>
          </p:nvPr>
        </p:nvSpPr>
        <p:spPr/>
        <p:txBody>
          <a:bodyPr/>
          <a:lstStyle/>
          <a:p>
            <a:r>
              <a:rPr lang="en-US" dirty="0" smtClean="0"/>
              <a:t>Muhammad was troubled by the moral ills of </a:t>
            </a:r>
            <a:r>
              <a:rPr lang="en-US" dirty="0" err="1" smtClean="0"/>
              <a:t>Meccan</a:t>
            </a:r>
            <a:r>
              <a:rPr lang="en-US" dirty="0" smtClean="0"/>
              <a:t> society, especially greed.</a:t>
            </a:r>
          </a:p>
          <a:p>
            <a:r>
              <a:rPr lang="en-US" dirty="0" smtClean="0"/>
              <a:t>He often went to a cave in the hills near Mecca to meditate, he heard a voice of the angel Gabriel calling him the messenger of God.</a:t>
            </a:r>
          </a:p>
          <a:p>
            <a:r>
              <a:rPr lang="en-US" dirty="0" smtClean="0"/>
              <a:t>Muhammad devoted his life to spreading Islam.</a:t>
            </a:r>
          </a:p>
          <a:p>
            <a:r>
              <a:rPr lang="en-US" dirty="0" smtClean="0"/>
              <a:t>He urged Arabs to give up their worship of pagan gods and submit to the one true god, Allah.</a:t>
            </a:r>
            <a:endParaRPr lang="en-US" dirty="0"/>
          </a:p>
        </p:txBody>
      </p:sp>
    </p:spTree>
    <p:extLst>
      <p:ext uri="{BB962C8B-B14F-4D97-AF65-F5344CB8AC3E}">
        <p14:creationId xmlns:p14="http://schemas.microsoft.com/office/powerpoint/2010/main" val="69439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The </a:t>
            </a:r>
            <a:r>
              <a:rPr lang="en-US" dirty="0" err="1" smtClean="0"/>
              <a:t>Hijra</a:t>
            </a:r>
            <a:r>
              <a:rPr lang="en-US" dirty="0" smtClean="0"/>
              <a:t>: A Turning Point</a:t>
            </a:r>
            <a:endParaRPr lang="en-US" dirty="0"/>
          </a:p>
        </p:txBody>
      </p:sp>
      <p:sp>
        <p:nvSpPr>
          <p:cNvPr id="3" name="Content Placeholder 2"/>
          <p:cNvSpPr>
            <a:spLocks noGrp="1"/>
          </p:cNvSpPr>
          <p:nvPr>
            <p:ph idx="1"/>
          </p:nvPr>
        </p:nvSpPr>
        <p:spPr>
          <a:xfrm>
            <a:off x="457200" y="1219200"/>
            <a:ext cx="8229600" cy="4709160"/>
          </a:xfrm>
        </p:spPr>
        <p:txBody>
          <a:bodyPr>
            <a:normAutofit/>
          </a:bodyPr>
          <a:lstStyle/>
          <a:p>
            <a:r>
              <a:rPr lang="en-US" sz="2400" dirty="0" smtClean="0"/>
              <a:t>Muhammad and his followers left Mecca for </a:t>
            </a:r>
            <a:r>
              <a:rPr lang="en-US" sz="2400" dirty="0" err="1" smtClean="0"/>
              <a:t>Yathrib</a:t>
            </a:r>
            <a:r>
              <a:rPr lang="en-US" sz="2400" dirty="0" smtClean="0"/>
              <a:t>, a journey known as the </a:t>
            </a:r>
            <a:r>
              <a:rPr lang="en-US" sz="2400" dirty="0" err="1" smtClean="0"/>
              <a:t>hijra</a:t>
            </a:r>
            <a:r>
              <a:rPr lang="en-US" sz="2400" dirty="0" smtClean="0"/>
              <a:t>, later </a:t>
            </a:r>
            <a:r>
              <a:rPr lang="en-US" sz="2400" dirty="0" err="1" smtClean="0"/>
              <a:t>Yathrib</a:t>
            </a:r>
            <a:r>
              <a:rPr lang="en-US" sz="2400" dirty="0" smtClean="0"/>
              <a:t> was renamed Medina.</a:t>
            </a:r>
          </a:p>
          <a:p>
            <a:r>
              <a:rPr lang="en-US" sz="2400" dirty="0" smtClean="0"/>
              <a:t>Muslim convers welcomed Muhammad and agreed to follow his teachings. They became a community of Muslims, or </a:t>
            </a:r>
            <a:r>
              <a:rPr lang="en-US" sz="2400" dirty="0" err="1" smtClean="0"/>
              <a:t>umma</a:t>
            </a:r>
            <a:r>
              <a:rPr lang="en-US" sz="2400" dirty="0" smtClean="0"/>
              <a:t>.</a:t>
            </a:r>
          </a:p>
          <a:p>
            <a:r>
              <a:rPr lang="en-US" sz="2400" dirty="0" smtClean="0"/>
              <a:t>After fighting battles with the </a:t>
            </a:r>
            <a:r>
              <a:rPr lang="en-US" sz="2400" dirty="0" err="1" smtClean="0"/>
              <a:t>Meccans</a:t>
            </a:r>
            <a:r>
              <a:rPr lang="en-US" sz="2400" dirty="0" smtClean="0"/>
              <a:t>, Muhammad triumphantly returned to Mecca, and destroyed the idols in the Kaaba.</a:t>
            </a: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59" t="44129" r="52131" b="24053"/>
          <a:stretch/>
        </p:blipFill>
        <p:spPr bwMode="auto">
          <a:xfrm>
            <a:off x="3733801" y="4412672"/>
            <a:ext cx="3726873" cy="232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784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Teachings of Islam</a:t>
            </a:r>
            <a:endParaRPr lang="en-US" dirty="0"/>
          </a:p>
        </p:txBody>
      </p:sp>
      <p:sp>
        <p:nvSpPr>
          <p:cNvPr id="3" name="Content Placeholder 2"/>
          <p:cNvSpPr>
            <a:spLocks noGrp="1"/>
          </p:cNvSpPr>
          <p:nvPr>
            <p:ph idx="1"/>
          </p:nvPr>
        </p:nvSpPr>
        <p:spPr/>
        <p:txBody>
          <a:bodyPr/>
          <a:lstStyle/>
          <a:p>
            <a:r>
              <a:rPr lang="en-US" dirty="0" smtClean="0"/>
              <a:t>Islam is monotheistic.</a:t>
            </a:r>
          </a:p>
          <a:p>
            <a:r>
              <a:rPr lang="en-US" dirty="0" smtClean="0"/>
              <a:t>The Quran is the sacred text of Islam, it teaches that God is an all-powerful and compassionate God.</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7" t="12879" r="12784" b="15531"/>
          <a:stretch/>
        </p:blipFill>
        <p:spPr bwMode="auto">
          <a:xfrm>
            <a:off x="2008908" y="3167484"/>
            <a:ext cx="5818909" cy="369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593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Muslims Study the Quran</a:t>
            </a:r>
            <a:endParaRPr lang="en-US" dirty="0"/>
          </a:p>
        </p:txBody>
      </p:sp>
      <p:sp>
        <p:nvSpPr>
          <p:cNvPr id="3" name="Content Placeholder 2"/>
          <p:cNvSpPr>
            <a:spLocks noGrp="1"/>
          </p:cNvSpPr>
          <p:nvPr>
            <p:ph idx="1"/>
          </p:nvPr>
        </p:nvSpPr>
        <p:spPr/>
        <p:txBody>
          <a:bodyPr/>
          <a:lstStyle/>
          <a:p>
            <a:r>
              <a:rPr lang="en-US" dirty="0" smtClean="0"/>
              <a:t>To Muslims, the Quran contains the sacred word of God as revealed to Muhammad.</a:t>
            </a:r>
          </a:p>
          <a:p>
            <a:r>
              <a:rPr lang="en-US" dirty="0" smtClean="0"/>
              <a:t>Muslims believe the Quran is the direct, unchangeable word of God.</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7" t="12499" r="51137" b="45265"/>
          <a:stretch/>
        </p:blipFill>
        <p:spPr bwMode="auto">
          <a:xfrm>
            <a:off x="2057400" y="3505201"/>
            <a:ext cx="4655128" cy="308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33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152400"/>
            <a:ext cx="8229600" cy="1143000"/>
          </a:xfrm>
        </p:spPr>
        <p:txBody>
          <a:bodyPr/>
          <a:lstStyle/>
          <a:p>
            <a:r>
              <a:rPr lang="en-US" dirty="0" smtClean="0"/>
              <a:t>Muslims Follow Duties</a:t>
            </a:r>
            <a:endParaRPr lang="en-US" dirty="0"/>
          </a:p>
        </p:txBody>
      </p:sp>
      <p:sp>
        <p:nvSpPr>
          <p:cNvPr id="3" name="Content Placeholder 2"/>
          <p:cNvSpPr>
            <a:spLocks noGrp="1"/>
          </p:cNvSpPr>
          <p:nvPr>
            <p:ph idx="1"/>
          </p:nvPr>
        </p:nvSpPr>
        <p:spPr>
          <a:xfrm>
            <a:off x="547255" y="1066800"/>
            <a:ext cx="8229600" cy="4709160"/>
          </a:xfrm>
        </p:spPr>
        <p:txBody>
          <a:bodyPr>
            <a:normAutofit/>
          </a:bodyPr>
          <a:lstStyle/>
          <a:p>
            <a:r>
              <a:rPr lang="en-US" sz="2400" dirty="0" smtClean="0"/>
              <a:t>All Muslims perform five basic duties, know as the Five Pillars of Islam. </a:t>
            </a:r>
            <a:r>
              <a:rPr lang="en-US" sz="2400" b="1" u="sng" dirty="0" smtClean="0"/>
              <a:t>First,</a:t>
            </a:r>
            <a:r>
              <a:rPr lang="en-US" sz="2400" dirty="0" smtClean="0"/>
              <a:t> to make a declaration of faith. </a:t>
            </a:r>
            <a:r>
              <a:rPr lang="en-US" sz="2400" b="1" u="sng" dirty="0" smtClean="0"/>
              <a:t>Second</a:t>
            </a:r>
            <a:r>
              <a:rPr lang="en-US" sz="2400" dirty="0" smtClean="0"/>
              <a:t>, is to pray five times daily. </a:t>
            </a:r>
            <a:r>
              <a:rPr lang="en-US" sz="2400" b="1" u="sng" dirty="0" smtClean="0"/>
              <a:t>Third</a:t>
            </a:r>
            <a:r>
              <a:rPr lang="en-US" sz="2400" dirty="0" smtClean="0"/>
              <a:t>, to give charity to the poor. </a:t>
            </a:r>
            <a:r>
              <a:rPr lang="en-US" sz="2400" b="1" u="sng" dirty="0" smtClean="0"/>
              <a:t>Fourth</a:t>
            </a:r>
            <a:r>
              <a:rPr lang="en-US" sz="2400" dirty="0" smtClean="0"/>
              <a:t>, to fast from sunrise to sunset during the holy month of Ramadan. </a:t>
            </a:r>
            <a:r>
              <a:rPr lang="en-US" sz="2400" b="1" u="sng" dirty="0" smtClean="0"/>
              <a:t>Fifth</a:t>
            </a:r>
            <a:r>
              <a:rPr lang="en-US" sz="2400" dirty="0" smtClean="0"/>
              <a:t>, to make a pilgrimage to Mecca.</a:t>
            </a:r>
            <a:endParaRPr lang="en-US"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11742" r="40339" b="32766"/>
          <a:stretch/>
        </p:blipFill>
        <p:spPr bwMode="auto">
          <a:xfrm>
            <a:off x="2133600" y="3429001"/>
            <a:ext cx="4599709" cy="320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938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Sharia-Islamic System of Law</a:t>
            </a:r>
            <a:endParaRPr lang="en-US" dirty="0"/>
          </a:p>
        </p:txBody>
      </p:sp>
      <p:sp>
        <p:nvSpPr>
          <p:cNvPr id="3" name="Content Placeholder 2"/>
          <p:cNvSpPr>
            <a:spLocks noGrp="1"/>
          </p:cNvSpPr>
          <p:nvPr>
            <p:ph idx="1"/>
          </p:nvPr>
        </p:nvSpPr>
        <p:spPr/>
        <p:txBody>
          <a:bodyPr/>
          <a:lstStyle/>
          <a:p>
            <a:pPr marL="137160" indent="0">
              <a:buNone/>
            </a:pPr>
            <a:r>
              <a:rPr lang="en-US" dirty="0" smtClean="0"/>
              <a:t>Over time, Muslim Scholars developed the Sharia, a body of law that includes interpretation of the Quran.</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5" t="11932" r="51847" b="33333"/>
          <a:stretch/>
        </p:blipFill>
        <p:spPr bwMode="auto">
          <a:xfrm>
            <a:off x="2438400" y="2667001"/>
            <a:ext cx="4599709" cy="400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42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Islam on Women</a:t>
            </a:r>
            <a:endParaRPr lang="en-US" dirty="0"/>
          </a:p>
        </p:txBody>
      </p:sp>
      <p:sp>
        <p:nvSpPr>
          <p:cNvPr id="3" name="Content Placeholder 2"/>
          <p:cNvSpPr>
            <a:spLocks noGrp="1"/>
          </p:cNvSpPr>
          <p:nvPr>
            <p:ph idx="1"/>
          </p:nvPr>
        </p:nvSpPr>
        <p:spPr/>
        <p:txBody>
          <a:bodyPr>
            <a:normAutofit lnSpcReduction="10000"/>
          </a:bodyPr>
          <a:lstStyle/>
          <a:p>
            <a:r>
              <a:rPr lang="en-US" dirty="0" smtClean="0"/>
              <a:t>Before Islam, the position of women in Arab society varied. In some communities, women were active in religion, trade, or politics.</a:t>
            </a:r>
          </a:p>
          <a:p>
            <a:r>
              <a:rPr lang="en-US" dirty="0" smtClean="0"/>
              <a:t>Women had mostly limited rights, they couldn’t inherit property, and had to obey a male guardian.</a:t>
            </a:r>
          </a:p>
          <a:p>
            <a:r>
              <a:rPr lang="en-US" dirty="0" smtClean="0"/>
              <a:t>Islam extended rights and protection to women by affirming the spiritual equality of all Muslims. </a:t>
            </a:r>
          </a:p>
          <a:p>
            <a:r>
              <a:rPr lang="en-US" dirty="0" smtClean="0"/>
              <a:t>Although spiritually equal under Islam, men and women had different rights and roles.</a:t>
            </a:r>
            <a:endParaRPr lang="en-US" dirty="0"/>
          </a:p>
        </p:txBody>
      </p:sp>
    </p:spTree>
    <p:extLst>
      <p:ext uri="{BB962C8B-B14F-4D97-AF65-F5344CB8AC3E}">
        <p14:creationId xmlns:p14="http://schemas.microsoft.com/office/powerpoint/2010/main" val="921517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94</TotalTime>
  <Words>485</Words>
  <Application>Microsoft Office PowerPoint</Application>
  <PresentationFormat>On-screen Show (4:3)</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The Rise of Islam</vt:lpstr>
      <vt:lpstr>Muhammad Becomes a Prophet</vt:lpstr>
      <vt:lpstr>Muhammad Becomes God’s Messenger.</vt:lpstr>
      <vt:lpstr> The Hijra: A Turning Point</vt:lpstr>
      <vt:lpstr>Teachings of Islam</vt:lpstr>
      <vt:lpstr>Muslims Study the Quran</vt:lpstr>
      <vt:lpstr>Muslims Follow Duties</vt:lpstr>
      <vt:lpstr>Sharia-Islamic System of Law</vt:lpstr>
      <vt:lpstr>Impact of Islam on Women</vt:lpstr>
      <vt:lpstr>PowerPoint Presentation</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2014-12-01T15:40:10Z</dcterms:created>
  <dcterms:modified xsi:type="dcterms:W3CDTF">2014-12-02T16:37:29Z</dcterms:modified>
</cp:coreProperties>
</file>