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5AA803C-A255-4C65-AFAE-36296EA359C0}">
          <p14:sldIdLst>
            <p14:sldId id="256"/>
            <p14:sldId id="257"/>
            <p14:sldId id="262"/>
            <p14:sldId id="258"/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5413-EAA3-479F-ABA1-926C9E0ECEE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871-A2EE-49A4-8831-D40F45F07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2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5413-EAA3-479F-ABA1-926C9E0ECEE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871-A2EE-49A4-8831-D40F45F07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6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5413-EAA3-479F-ABA1-926C9E0ECEE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871-A2EE-49A4-8831-D40F45F07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7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5413-EAA3-479F-ABA1-926C9E0ECEE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871-A2EE-49A4-8831-D40F45F07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4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5413-EAA3-479F-ABA1-926C9E0ECEE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871-A2EE-49A4-8831-D40F45F07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6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5413-EAA3-479F-ABA1-926C9E0ECEE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871-A2EE-49A4-8831-D40F45F07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0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5413-EAA3-479F-ABA1-926C9E0ECEE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871-A2EE-49A4-8831-D40F45F07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4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5413-EAA3-479F-ABA1-926C9E0ECEE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871-A2EE-49A4-8831-D40F45F07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8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5413-EAA3-479F-ABA1-926C9E0ECEE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871-A2EE-49A4-8831-D40F45F07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78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5413-EAA3-479F-ABA1-926C9E0ECEE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871-A2EE-49A4-8831-D40F45F07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5413-EAA3-479F-ABA1-926C9E0ECEE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1871-A2EE-49A4-8831-D40F45F07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9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25413-EAA3-479F-ABA1-926C9E0ECEE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41871-A2EE-49A4-8831-D40F45F07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1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allotpedia.org/" TargetMode="External"/><Relationship Id="rId2" Type="http://schemas.openxmlformats.org/officeDocument/2006/relationships/hyperlink" Target="https://www.britannica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p.org/platfor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9298" y="0"/>
            <a:ext cx="5679332" cy="963039"/>
          </a:xfrm>
          <a:solidFill>
            <a:schemeClr val="tx1">
              <a:alpha val="29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Libertarian</a:t>
            </a:r>
            <a:r>
              <a:rPr lang="en-US" sz="7200" b="1" dirty="0" smtClean="0">
                <a:solidFill>
                  <a:schemeClr val="bg1"/>
                </a:solidFill>
              </a:rPr>
              <a:t> Party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15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Recent History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Established in 1971</a:t>
            </a:r>
          </a:p>
          <a:p>
            <a:r>
              <a:rPr lang="en-US" sz="3300" dirty="0" smtClean="0"/>
              <a:t>In 2000, party contested majority of seats in the House of Representatives</a:t>
            </a:r>
          </a:p>
          <a:p>
            <a:r>
              <a:rPr lang="en-US" sz="3300" dirty="0" smtClean="0"/>
              <a:t>Elect an 18 member Libertarian National Committee</a:t>
            </a:r>
          </a:p>
          <a:p>
            <a:r>
              <a:rPr lang="en-US" sz="3300" dirty="0" smtClean="0"/>
              <a:t>3 Chairpersons</a:t>
            </a:r>
          </a:p>
          <a:p>
            <a:r>
              <a:rPr lang="en-US" sz="3300" dirty="0" smtClean="0"/>
              <a:t>9 Regional representatives</a:t>
            </a:r>
          </a:p>
          <a:p>
            <a:r>
              <a:rPr lang="en-US" sz="3300" dirty="0" smtClean="0"/>
              <a:t>National office in Washington D.C.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1412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5518" y="1902618"/>
            <a:ext cx="5667375" cy="24669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*Gary </a:t>
            </a:r>
            <a:r>
              <a:rPr lang="en-US" b="1" dirty="0">
                <a:solidFill>
                  <a:schemeClr val="tx1"/>
                </a:solidFill>
              </a:rPr>
              <a:t>Johnson is the libertarian candidate for president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*Johnson </a:t>
            </a:r>
            <a:r>
              <a:rPr lang="en-US" b="1" dirty="0">
                <a:solidFill>
                  <a:schemeClr val="tx1"/>
                </a:solidFill>
              </a:rPr>
              <a:t>and William Weld are candidates for Vice Presidential positions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9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Political Ideas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Supports the rights of individuals to exercise virtual sole authority over lives and set itself against traditional services</a:t>
            </a:r>
          </a:p>
          <a:p>
            <a:r>
              <a:rPr lang="en-US" sz="3600" dirty="0" smtClean="0"/>
              <a:t>Contends a completely free market which is necessary for prosperity and liberty</a:t>
            </a:r>
          </a:p>
          <a:p>
            <a:r>
              <a:rPr lang="en-US" sz="3600" dirty="0" smtClean="0"/>
              <a:t>The repeal of regulations like minimum wage, gun control, laws, etc.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0150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Stance on </a:t>
            </a:r>
            <a:r>
              <a:rPr lang="en-US" sz="5400" dirty="0" smtClean="0"/>
              <a:t>Issues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Opposes all forms of censorship</a:t>
            </a:r>
          </a:p>
          <a:p>
            <a:r>
              <a:rPr lang="en-US" sz="3600" dirty="0" smtClean="0"/>
              <a:t>Right to keep bear arms</a:t>
            </a:r>
          </a:p>
          <a:p>
            <a:r>
              <a:rPr lang="en-US" sz="3600" dirty="0" smtClean="0"/>
              <a:t>Supports </a:t>
            </a:r>
            <a:r>
              <a:rPr lang="en-US" sz="3600" dirty="0" smtClean="0"/>
              <a:t>prosecution of criminal violence and fraud</a:t>
            </a:r>
          </a:p>
          <a:p>
            <a:r>
              <a:rPr lang="en-US" sz="3600" dirty="0" smtClean="0"/>
              <a:t>Advocates repeal of laws against “victimless” crimes like gambling, drug use, and </a:t>
            </a:r>
            <a:r>
              <a:rPr lang="en-US" sz="3600" dirty="0" smtClean="0"/>
              <a:t>others</a:t>
            </a:r>
          </a:p>
          <a:p>
            <a:endParaRPr lang="en-US" sz="36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9008" y="4896111"/>
            <a:ext cx="8818324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4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Relationship with Michigan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Chair of party : Bill </a:t>
            </a:r>
            <a:r>
              <a:rPr lang="en-US" sz="3600" dirty="0" err="1" smtClean="0"/>
              <a:t>Gelineau</a:t>
            </a:r>
            <a:endParaRPr lang="en-US" sz="3600" dirty="0" smtClean="0"/>
          </a:p>
          <a:p>
            <a:r>
              <a:rPr lang="en-US" sz="3600" dirty="0" smtClean="0"/>
              <a:t>Vice is Kim McCurry</a:t>
            </a:r>
          </a:p>
          <a:p>
            <a:r>
              <a:rPr lang="en-US" sz="3600" dirty="0" smtClean="0"/>
              <a:t>Founded in 1972</a:t>
            </a:r>
          </a:p>
          <a:p>
            <a:r>
              <a:rPr lang="en-US" sz="3600" dirty="0" smtClean="0"/>
              <a:t>Located in Lansing, Michigan</a:t>
            </a:r>
          </a:p>
          <a:p>
            <a:r>
              <a:rPr lang="en-US" sz="3600" dirty="0" smtClean="0"/>
              <a:t>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oldest active political party</a:t>
            </a:r>
          </a:p>
          <a:p>
            <a:r>
              <a:rPr lang="en-US" sz="3600" dirty="0" smtClean="0"/>
              <a:t>As of July 2016, 4 Libertarians held various local elected office across the state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5142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Information Sources (Works Cited)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hlinkClick r:id="rId2"/>
              </a:rPr>
              <a:t>https://www.britannica.com</a:t>
            </a:r>
            <a:endParaRPr lang="en-US" sz="3600" dirty="0" smtClean="0"/>
          </a:p>
          <a:p>
            <a:r>
              <a:rPr lang="en-US" sz="3600" dirty="0" smtClean="0">
                <a:hlinkClick r:id="rId3"/>
              </a:rPr>
              <a:t>https://ballotpedia.org</a:t>
            </a:r>
            <a:endParaRPr lang="en-US" sz="3600" dirty="0" smtClean="0"/>
          </a:p>
          <a:p>
            <a:r>
              <a:rPr lang="en-US" sz="3600" dirty="0" smtClean="0">
                <a:hlinkClick r:id="rId4"/>
              </a:rPr>
              <a:t>https://www.lp.org/platform/</a:t>
            </a:r>
            <a:endParaRPr lang="en-US" sz="3600" dirty="0" smtClean="0"/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69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200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Libertarian Party</vt:lpstr>
      <vt:lpstr>Recent History</vt:lpstr>
      <vt:lpstr>PowerPoint Presentation</vt:lpstr>
      <vt:lpstr>Political Ideas</vt:lpstr>
      <vt:lpstr>Stance on Issues</vt:lpstr>
      <vt:lpstr>Relationship with Michigan</vt:lpstr>
      <vt:lpstr>Information Sources (Works Cited)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Libertarian Party</dc:title>
  <dc:creator>Rebecca Russell</dc:creator>
  <cp:lastModifiedBy>Ryan Kay</cp:lastModifiedBy>
  <cp:revision>9</cp:revision>
  <dcterms:created xsi:type="dcterms:W3CDTF">2016-11-04T22:14:45Z</dcterms:created>
  <dcterms:modified xsi:type="dcterms:W3CDTF">2016-11-06T22:54:49Z</dcterms:modified>
</cp:coreProperties>
</file>