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24"/>
  </p:notesMasterIdLst>
  <p:sldIdLst>
    <p:sldId id="256" r:id="rId2"/>
    <p:sldId id="257" r:id="rId3"/>
    <p:sldId id="260" r:id="rId4"/>
    <p:sldId id="277" r:id="rId5"/>
    <p:sldId id="258" r:id="rId6"/>
    <p:sldId id="263" r:id="rId7"/>
    <p:sldId id="261" r:id="rId8"/>
    <p:sldId id="262" r:id="rId9"/>
    <p:sldId id="259" r:id="rId10"/>
    <p:sldId id="276" r:id="rId11"/>
    <p:sldId id="264" r:id="rId12"/>
    <p:sldId id="278" r:id="rId13"/>
    <p:sldId id="275" r:id="rId14"/>
    <p:sldId id="265" r:id="rId15"/>
    <p:sldId id="266" r:id="rId16"/>
    <p:sldId id="267" r:id="rId17"/>
    <p:sldId id="268" r:id="rId18"/>
    <p:sldId id="270" r:id="rId19"/>
    <p:sldId id="269" r:id="rId20"/>
    <p:sldId id="272" r:id="rId21"/>
    <p:sldId id="273" r:id="rId22"/>
    <p:sldId id="274"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6C64B84B-96FE-4AE2-ABC9-47B89F63B5E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9C3F20-3319-42EC-9D5C-2440DA5A1F72}" type="slidenum">
              <a:rPr lang="en-US" altLang="en-US" sz="1200"/>
              <a:pPr/>
              <a:t>1</a:t>
            </a:fld>
            <a:endParaRPr lang="en-US" altLang="en-US" sz="120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C8F7BDC-D838-4217-A6B9-63503411A6F5}" type="slidenum">
              <a:rPr lang="en-US" altLang="en-US" sz="1200"/>
              <a:pPr/>
              <a:t>10</a:t>
            </a:fld>
            <a:endParaRPr lang="en-US" altLang="en-US" sz="1200"/>
          </a:p>
        </p:txBody>
      </p:sp>
      <p:sp>
        <p:nvSpPr>
          <p:cNvPr id="34819" name="Rectangle 1026"/>
          <p:cNvSpPr>
            <a:spLocks noChangeArrowheads="1" noTextEdit="1"/>
          </p:cNvSpPr>
          <p:nvPr>
            <p:ph type="sldImg"/>
          </p:nvPr>
        </p:nvSpPr>
        <p:spPr>
          <a:ln/>
        </p:spPr>
      </p:sp>
      <p:sp>
        <p:nvSpPr>
          <p:cNvPr id="348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2BA6C0C-6241-4875-84ED-6171C9E56AB5}" type="slidenum">
              <a:rPr lang="en-US" altLang="en-US" sz="1200"/>
              <a:pPr/>
              <a:t>11</a:t>
            </a:fld>
            <a:endParaRPr lang="en-US" altLang="en-US" sz="120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AFB21AF-5707-487D-987F-1149232D1470}" type="slidenum">
              <a:rPr lang="en-US" altLang="en-US" sz="1200"/>
              <a:pPr/>
              <a:t>13</a:t>
            </a:fld>
            <a:endParaRPr lang="en-US" altLang="en-US" sz="1200"/>
          </a:p>
        </p:txBody>
      </p:sp>
      <p:sp>
        <p:nvSpPr>
          <p:cNvPr id="39939" name="Rectangle 1026"/>
          <p:cNvSpPr>
            <a:spLocks noChangeArrowheads="1" noTextEdit="1"/>
          </p:cNvSpPr>
          <p:nvPr>
            <p:ph type="sldImg"/>
          </p:nvPr>
        </p:nvSpPr>
        <p:spPr>
          <a:ln/>
        </p:spPr>
      </p:sp>
      <p:sp>
        <p:nvSpPr>
          <p:cNvPr id="39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8663D36-0ACB-4305-9498-AC8D956B554E}" type="slidenum">
              <a:rPr lang="en-US" altLang="en-US" sz="1200"/>
              <a:pPr/>
              <a:t>14</a:t>
            </a:fld>
            <a:endParaRPr lang="en-US" altLang="en-US" sz="1200"/>
          </a:p>
        </p:txBody>
      </p:sp>
      <p:sp>
        <p:nvSpPr>
          <p:cNvPr id="41987" name="Rectangle 1026"/>
          <p:cNvSpPr>
            <a:spLocks noChangeArrowheads="1" noTextEdit="1"/>
          </p:cNvSpPr>
          <p:nvPr>
            <p:ph type="sldImg"/>
          </p:nvPr>
        </p:nvSpPr>
        <p:spPr>
          <a:ln/>
        </p:spPr>
      </p:sp>
      <p:sp>
        <p:nvSpPr>
          <p:cNvPr id="419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15C4B66-ACD8-43A0-9D78-D3530B7F0D91}" type="slidenum">
              <a:rPr lang="en-US" altLang="en-US" sz="1200"/>
              <a:pPr/>
              <a:t>15</a:t>
            </a:fld>
            <a:endParaRPr lang="en-US" alt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37D5A88-EA57-4666-9E7A-F931BDF0EA3F}" type="slidenum">
              <a:rPr lang="en-US" altLang="en-US" sz="1200"/>
              <a:pPr/>
              <a:t>16</a:t>
            </a:fld>
            <a:endParaRPr lang="en-US" altLang="en-US" sz="1200"/>
          </a:p>
        </p:txBody>
      </p:sp>
      <p:sp>
        <p:nvSpPr>
          <p:cNvPr id="46083" name="Rectangle 1026"/>
          <p:cNvSpPr>
            <a:spLocks noChangeArrowheads="1" noTextEdit="1"/>
          </p:cNvSpPr>
          <p:nvPr>
            <p:ph type="sldImg"/>
          </p:nvPr>
        </p:nvSpPr>
        <p:spPr>
          <a:ln/>
        </p:spPr>
      </p:sp>
      <p:sp>
        <p:nvSpPr>
          <p:cNvPr id="460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62B7C19-C04C-43EB-9BE2-A096FC6C23FE}" type="slidenum">
              <a:rPr lang="en-US" altLang="en-US" sz="1200"/>
              <a:pPr/>
              <a:t>17</a:t>
            </a:fld>
            <a:endParaRPr lang="en-US" altLang="en-US" sz="1200"/>
          </a:p>
        </p:txBody>
      </p:sp>
      <p:sp>
        <p:nvSpPr>
          <p:cNvPr id="48131" name="Rectangle 1026"/>
          <p:cNvSpPr>
            <a:spLocks noChangeArrowheads="1" noTextEdit="1"/>
          </p:cNvSpPr>
          <p:nvPr>
            <p:ph type="sldImg"/>
          </p:nvPr>
        </p:nvSpPr>
        <p:spPr>
          <a:ln/>
        </p:spPr>
      </p:sp>
      <p:sp>
        <p:nvSpPr>
          <p:cNvPr id="4813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CDE4774-4CE8-4581-A51A-9F62F3D7F4F9}" type="slidenum">
              <a:rPr lang="en-US" altLang="en-US" sz="1200"/>
              <a:pPr/>
              <a:t>18</a:t>
            </a:fld>
            <a:endParaRPr lang="en-US" altLang="en-US" sz="120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89F51F1-1DBB-4413-90AA-71B243C8CCF1}" type="slidenum">
              <a:rPr lang="en-US" altLang="en-US" sz="1200"/>
              <a:pPr/>
              <a:t>19</a:t>
            </a:fld>
            <a:endParaRPr lang="en-US" altLang="en-US" sz="12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4FF6959-3037-4205-9805-B48E0BBB17FA}" type="slidenum">
              <a:rPr lang="en-US" altLang="en-US" sz="1200"/>
              <a:pPr/>
              <a:t>20</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D5B2B7-ED87-4447-B31E-BFCDCF74D89C}" type="slidenum">
              <a:rPr lang="en-US" altLang="en-US" sz="1200"/>
              <a:pPr/>
              <a:t>2</a:t>
            </a:fld>
            <a:endParaRPr lang="en-US" altLang="en-US" sz="1200"/>
          </a:p>
        </p:txBody>
      </p:sp>
      <p:sp>
        <p:nvSpPr>
          <p:cNvPr id="18435" name="Rectangle 1026"/>
          <p:cNvSpPr>
            <a:spLocks noChangeArrowheads="1" noTextEdit="1"/>
          </p:cNvSpPr>
          <p:nvPr>
            <p:ph type="sldImg"/>
          </p:nvPr>
        </p:nvSpPr>
        <p:spPr>
          <a:ln/>
        </p:spPr>
      </p:sp>
      <p:sp>
        <p:nvSpPr>
          <p:cNvPr id="1843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CC59815-A898-4E7B-A098-5F6E7D39BEFB}" type="slidenum">
              <a:rPr lang="en-US" altLang="en-US" sz="1200"/>
              <a:pPr/>
              <a:t>21</a:t>
            </a:fld>
            <a:endParaRPr lang="en-US" alt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D1897AD-ECE7-4A1E-999D-823E187B9370}" type="slidenum">
              <a:rPr lang="en-US" altLang="en-US" sz="1200"/>
              <a:pPr/>
              <a:t>22</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790A19-6BCE-4643-B8A5-F885805E8C63}" type="slidenum">
              <a:rPr lang="en-US" altLang="en-US" sz="1200"/>
              <a:pPr/>
              <a:t>3</a:t>
            </a:fld>
            <a:endParaRPr lang="en-US" altLang="en-US" sz="1200"/>
          </a:p>
        </p:txBody>
      </p:sp>
      <p:sp>
        <p:nvSpPr>
          <p:cNvPr id="20483" name="Rectangle 1026"/>
          <p:cNvSpPr>
            <a:spLocks noChangeArrowheads="1" noTextEdit="1"/>
          </p:cNvSpPr>
          <p:nvPr>
            <p:ph type="sldImg"/>
          </p:nvPr>
        </p:nvSpPr>
        <p:spPr>
          <a:ln/>
        </p:spPr>
      </p:sp>
      <p:sp>
        <p:nvSpPr>
          <p:cNvPr id="204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E8DFF88-64BA-43FC-A098-D180A4E837FE}" type="slidenum">
              <a:rPr lang="en-US" altLang="en-US" sz="1200"/>
              <a:pPr/>
              <a:t>4</a:t>
            </a:fld>
            <a:endParaRPr lang="en-US" altLang="en-US" sz="120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117BAE6-1FCC-4F0C-A797-66872F7CD6BD}" type="slidenum">
              <a:rPr lang="en-US" altLang="en-US" sz="1200"/>
              <a:pPr/>
              <a:t>5</a:t>
            </a:fld>
            <a:endParaRPr lang="en-US" altLang="en-US" sz="1200"/>
          </a:p>
        </p:txBody>
      </p:sp>
      <p:sp>
        <p:nvSpPr>
          <p:cNvPr id="24579" name="Rectangle 1026"/>
          <p:cNvSpPr>
            <a:spLocks noChangeArrowheads="1" noTextEdit="1"/>
          </p:cNvSpPr>
          <p:nvPr>
            <p:ph type="sldImg"/>
          </p:nvPr>
        </p:nvSpPr>
        <p:spPr>
          <a:ln/>
        </p:spPr>
      </p:sp>
      <p:sp>
        <p:nvSpPr>
          <p:cNvPr id="245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514EC27-7F32-4FF5-A127-5DE3C34C547A}" type="slidenum">
              <a:rPr lang="en-US" altLang="en-US" sz="1200"/>
              <a:pPr/>
              <a:t>6</a:t>
            </a:fld>
            <a:endParaRPr lang="en-US" altLang="en-US" sz="1200"/>
          </a:p>
        </p:txBody>
      </p:sp>
      <p:sp>
        <p:nvSpPr>
          <p:cNvPr id="26627" name="Rectangle 1026"/>
          <p:cNvSpPr>
            <a:spLocks noChangeArrowheads="1" noTextEdit="1"/>
          </p:cNvSpPr>
          <p:nvPr>
            <p:ph type="sldImg"/>
          </p:nvPr>
        </p:nvSpPr>
        <p:spPr>
          <a:ln/>
        </p:spPr>
      </p:sp>
      <p:sp>
        <p:nvSpPr>
          <p:cNvPr id="266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BEA6E8C-B5F1-4840-AA9C-87193AD0E5E5}" type="slidenum">
              <a:rPr lang="en-US" altLang="en-US" sz="1200"/>
              <a:pPr/>
              <a:t>7</a:t>
            </a:fld>
            <a:endParaRPr lang="en-US" altLang="en-US" sz="1200"/>
          </a:p>
        </p:txBody>
      </p:sp>
      <p:sp>
        <p:nvSpPr>
          <p:cNvPr id="28675" name="Rectangle 1026"/>
          <p:cNvSpPr>
            <a:spLocks noChangeArrowheads="1" noTextEdit="1"/>
          </p:cNvSpPr>
          <p:nvPr>
            <p:ph type="sldImg"/>
          </p:nvPr>
        </p:nvSpPr>
        <p:spPr>
          <a:ln/>
        </p:spPr>
      </p:sp>
      <p:sp>
        <p:nvSpPr>
          <p:cNvPr id="286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2CE11B4-F017-41FD-A4A1-9DFA25D37FA5}" type="slidenum">
              <a:rPr lang="en-US" altLang="en-US" sz="1200"/>
              <a:pPr/>
              <a:t>8</a:t>
            </a:fld>
            <a:endParaRPr lang="en-US" altLang="en-US" sz="1200"/>
          </a:p>
        </p:txBody>
      </p:sp>
      <p:sp>
        <p:nvSpPr>
          <p:cNvPr id="30723" name="Rectangle 1026"/>
          <p:cNvSpPr>
            <a:spLocks noChangeArrowheads="1" noTextEdit="1"/>
          </p:cNvSpPr>
          <p:nvPr>
            <p:ph type="sldImg"/>
          </p:nvPr>
        </p:nvSpPr>
        <p:spPr>
          <a:ln/>
        </p:spPr>
      </p:sp>
      <p:sp>
        <p:nvSpPr>
          <p:cNvPr id="307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D04E60-6FCD-4890-B45B-A84C2368BF0D}" type="slidenum">
              <a:rPr lang="en-US" altLang="en-US" sz="1200"/>
              <a:pPr/>
              <a:t>9</a:t>
            </a:fld>
            <a:endParaRPr lang="en-US" altLang="en-US" sz="120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7"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en-US" altLang="en-US">
              <a:latin typeface="Helvetica" panose="020B0604020202020204" pitchFamily="34" charset="0"/>
            </a:endParaRPr>
          </a:p>
        </p:txBody>
      </p:sp>
      <p:sp>
        <p:nvSpPr>
          <p:cNvPr id="93251" name="Rectangle 67"/>
          <p:cNvSpPr>
            <a:spLocks noGrp="1" noChangeArrowheads="1"/>
          </p:cNvSpPr>
          <p:nvPr>
            <p:ph type="ctrTitle" sz="quarter"/>
          </p:nvPr>
        </p:nvSpPr>
        <p:spPr>
          <a:xfrm>
            <a:off x="779463" y="1447800"/>
            <a:ext cx="7678737" cy="1081088"/>
          </a:xfrm>
        </p:spPr>
        <p:txBody>
          <a:bodyPr/>
          <a:lstStyle>
            <a:lvl1pPr algn="r">
              <a:defRPr/>
            </a:lvl1pPr>
          </a:lstStyle>
          <a:p>
            <a:r>
              <a:rPr lang="en-US"/>
              <a:t>Click to edit Master title style</a:t>
            </a:r>
          </a:p>
        </p:txBody>
      </p:sp>
      <p:sp>
        <p:nvSpPr>
          <p:cNvPr id="9325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08"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endParaRPr lang="en-US" alt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endParaRPr lang="en-US" alt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68690008-8C8F-4C3C-BEA3-8F62DD7A5AE7}" type="slidenum">
              <a:rPr lang="en-US" altLang="en-US"/>
              <a:pPr/>
              <a:t>‹#›</a:t>
            </a:fld>
            <a:endParaRPr lang="en-US" altLang="en-US"/>
          </a:p>
        </p:txBody>
      </p:sp>
    </p:spTree>
    <p:extLst>
      <p:ext uri="{BB962C8B-B14F-4D97-AF65-F5344CB8AC3E}">
        <p14:creationId xmlns:p14="http://schemas.microsoft.com/office/powerpoint/2010/main" val="428571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ltLang="en-US"/>
          </a:p>
        </p:txBody>
      </p:sp>
      <p:sp>
        <p:nvSpPr>
          <p:cNvPr id="5" name="Rectangle 68"/>
          <p:cNvSpPr>
            <a:spLocks noGrp="1" noChangeArrowheads="1"/>
          </p:cNvSpPr>
          <p:nvPr>
            <p:ph type="ftr" sz="quarter" idx="11"/>
          </p:nvPr>
        </p:nvSpPr>
        <p:spPr>
          <a:ln/>
        </p:spPr>
        <p:txBody>
          <a:bodyPr/>
          <a:lstStyle>
            <a:lvl1pPr>
              <a:defRPr/>
            </a:lvl1pPr>
          </a:lstStyle>
          <a:p>
            <a:endParaRPr lang="en-US" altLang="en-US"/>
          </a:p>
        </p:txBody>
      </p:sp>
      <p:sp>
        <p:nvSpPr>
          <p:cNvPr id="6" name="Rectangle 69"/>
          <p:cNvSpPr>
            <a:spLocks noGrp="1" noChangeArrowheads="1"/>
          </p:cNvSpPr>
          <p:nvPr>
            <p:ph type="sldNum" sz="quarter" idx="12"/>
          </p:nvPr>
        </p:nvSpPr>
        <p:spPr>
          <a:ln/>
        </p:spPr>
        <p:txBody>
          <a:bodyPr/>
          <a:lstStyle>
            <a:lvl1pPr>
              <a:defRPr/>
            </a:lvl1pPr>
          </a:lstStyle>
          <a:p>
            <a:fld id="{877DC90C-3555-44F1-9A8C-176A2B30D4D1}" type="slidenum">
              <a:rPr lang="en-US" altLang="en-US"/>
              <a:pPr/>
              <a:t>‹#›</a:t>
            </a:fld>
            <a:endParaRPr lang="en-US" altLang="en-US"/>
          </a:p>
        </p:txBody>
      </p:sp>
    </p:spTree>
    <p:extLst>
      <p:ext uri="{BB962C8B-B14F-4D97-AF65-F5344CB8AC3E}">
        <p14:creationId xmlns:p14="http://schemas.microsoft.com/office/powerpoint/2010/main" val="169105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533400"/>
            <a:ext cx="2039938"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33400"/>
            <a:ext cx="59705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ltLang="en-US"/>
          </a:p>
        </p:txBody>
      </p:sp>
      <p:sp>
        <p:nvSpPr>
          <p:cNvPr id="5" name="Rectangle 68"/>
          <p:cNvSpPr>
            <a:spLocks noGrp="1" noChangeArrowheads="1"/>
          </p:cNvSpPr>
          <p:nvPr>
            <p:ph type="ftr" sz="quarter" idx="11"/>
          </p:nvPr>
        </p:nvSpPr>
        <p:spPr>
          <a:ln/>
        </p:spPr>
        <p:txBody>
          <a:bodyPr/>
          <a:lstStyle>
            <a:lvl1pPr>
              <a:defRPr/>
            </a:lvl1pPr>
          </a:lstStyle>
          <a:p>
            <a:endParaRPr lang="en-US" altLang="en-US"/>
          </a:p>
        </p:txBody>
      </p:sp>
      <p:sp>
        <p:nvSpPr>
          <p:cNvPr id="6" name="Rectangle 69"/>
          <p:cNvSpPr>
            <a:spLocks noGrp="1" noChangeArrowheads="1"/>
          </p:cNvSpPr>
          <p:nvPr>
            <p:ph type="sldNum" sz="quarter" idx="12"/>
          </p:nvPr>
        </p:nvSpPr>
        <p:spPr>
          <a:ln/>
        </p:spPr>
        <p:txBody>
          <a:bodyPr/>
          <a:lstStyle>
            <a:lvl1pPr>
              <a:defRPr/>
            </a:lvl1pPr>
          </a:lstStyle>
          <a:p>
            <a:fld id="{C405215F-520B-44D8-9A94-36367CE25BD6}" type="slidenum">
              <a:rPr lang="en-US" altLang="en-US"/>
              <a:pPr/>
              <a:t>‹#›</a:t>
            </a:fld>
            <a:endParaRPr lang="en-US" altLang="en-US"/>
          </a:p>
        </p:txBody>
      </p:sp>
    </p:spTree>
    <p:extLst>
      <p:ext uri="{BB962C8B-B14F-4D97-AF65-F5344CB8AC3E}">
        <p14:creationId xmlns:p14="http://schemas.microsoft.com/office/powerpoint/2010/main" val="132364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71538" y="533400"/>
            <a:ext cx="8162925"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7"/>
          <p:cNvSpPr>
            <a:spLocks noGrp="1" noChangeArrowheads="1"/>
          </p:cNvSpPr>
          <p:nvPr>
            <p:ph type="dt" sz="half" idx="10"/>
          </p:nvPr>
        </p:nvSpPr>
        <p:spPr>
          <a:ln/>
        </p:spPr>
        <p:txBody>
          <a:bodyPr/>
          <a:lstStyle>
            <a:lvl1pPr>
              <a:defRPr/>
            </a:lvl1pPr>
          </a:lstStyle>
          <a:p>
            <a:endParaRPr lang="en-US" altLang="en-US"/>
          </a:p>
        </p:txBody>
      </p:sp>
      <p:sp>
        <p:nvSpPr>
          <p:cNvPr id="4" name="Rectangle 68"/>
          <p:cNvSpPr>
            <a:spLocks noGrp="1" noChangeArrowheads="1"/>
          </p:cNvSpPr>
          <p:nvPr>
            <p:ph type="ftr" sz="quarter" idx="11"/>
          </p:nvPr>
        </p:nvSpPr>
        <p:spPr>
          <a:ln/>
        </p:spPr>
        <p:txBody>
          <a:bodyPr/>
          <a:lstStyle>
            <a:lvl1pPr>
              <a:defRPr/>
            </a:lvl1pPr>
          </a:lstStyle>
          <a:p>
            <a:endParaRPr lang="en-US" altLang="en-US"/>
          </a:p>
        </p:txBody>
      </p:sp>
      <p:sp>
        <p:nvSpPr>
          <p:cNvPr id="5" name="Rectangle 69"/>
          <p:cNvSpPr>
            <a:spLocks noGrp="1" noChangeArrowheads="1"/>
          </p:cNvSpPr>
          <p:nvPr>
            <p:ph type="sldNum" sz="quarter" idx="12"/>
          </p:nvPr>
        </p:nvSpPr>
        <p:spPr>
          <a:ln/>
        </p:spPr>
        <p:txBody>
          <a:bodyPr/>
          <a:lstStyle>
            <a:lvl1pPr>
              <a:defRPr/>
            </a:lvl1pPr>
          </a:lstStyle>
          <a:p>
            <a:fld id="{E6E49B4F-F3D1-47EF-81EF-E042FA624491}" type="slidenum">
              <a:rPr lang="en-US" altLang="en-US"/>
              <a:pPr/>
              <a:t>‹#›</a:t>
            </a:fld>
            <a:endParaRPr lang="en-US" altLang="en-US"/>
          </a:p>
        </p:txBody>
      </p:sp>
    </p:spTree>
    <p:extLst>
      <p:ext uri="{BB962C8B-B14F-4D97-AF65-F5344CB8AC3E}">
        <p14:creationId xmlns:p14="http://schemas.microsoft.com/office/powerpoint/2010/main" val="175820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endParaRPr lang="en-US" altLang="en-US"/>
          </a:p>
        </p:txBody>
      </p:sp>
      <p:sp>
        <p:nvSpPr>
          <p:cNvPr id="5" name="Rectangle 68"/>
          <p:cNvSpPr>
            <a:spLocks noGrp="1" noChangeArrowheads="1"/>
          </p:cNvSpPr>
          <p:nvPr>
            <p:ph type="ftr" sz="quarter" idx="11"/>
          </p:nvPr>
        </p:nvSpPr>
        <p:spPr>
          <a:ln/>
        </p:spPr>
        <p:txBody>
          <a:bodyPr/>
          <a:lstStyle>
            <a:lvl1pPr>
              <a:defRPr/>
            </a:lvl1pPr>
          </a:lstStyle>
          <a:p>
            <a:endParaRPr lang="en-US" altLang="en-US"/>
          </a:p>
        </p:txBody>
      </p:sp>
      <p:sp>
        <p:nvSpPr>
          <p:cNvPr id="6" name="Rectangle 69"/>
          <p:cNvSpPr>
            <a:spLocks noGrp="1" noChangeArrowheads="1"/>
          </p:cNvSpPr>
          <p:nvPr>
            <p:ph type="sldNum" sz="quarter" idx="12"/>
          </p:nvPr>
        </p:nvSpPr>
        <p:spPr>
          <a:ln/>
        </p:spPr>
        <p:txBody>
          <a:bodyPr/>
          <a:lstStyle>
            <a:lvl1pPr>
              <a:defRPr/>
            </a:lvl1pPr>
          </a:lstStyle>
          <a:p>
            <a:fld id="{1D7A7D42-0744-4A81-B0DC-CC0839B80D85}" type="slidenum">
              <a:rPr lang="en-US" altLang="en-US"/>
              <a:pPr/>
              <a:t>‹#›</a:t>
            </a:fld>
            <a:endParaRPr lang="en-US" altLang="en-US"/>
          </a:p>
        </p:txBody>
      </p:sp>
    </p:spTree>
    <p:extLst>
      <p:ext uri="{BB962C8B-B14F-4D97-AF65-F5344CB8AC3E}">
        <p14:creationId xmlns:p14="http://schemas.microsoft.com/office/powerpoint/2010/main" val="348725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endParaRPr lang="en-US" altLang="en-US"/>
          </a:p>
        </p:txBody>
      </p:sp>
      <p:sp>
        <p:nvSpPr>
          <p:cNvPr id="5" name="Rectangle 68"/>
          <p:cNvSpPr>
            <a:spLocks noGrp="1" noChangeArrowheads="1"/>
          </p:cNvSpPr>
          <p:nvPr>
            <p:ph type="ftr" sz="quarter" idx="11"/>
          </p:nvPr>
        </p:nvSpPr>
        <p:spPr>
          <a:ln/>
        </p:spPr>
        <p:txBody>
          <a:bodyPr/>
          <a:lstStyle>
            <a:lvl1pPr>
              <a:defRPr/>
            </a:lvl1pPr>
          </a:lstStyle>
          <a:p>
            <a:endParaRPr lang="en-US" altLang="en-US"/>
          </a:p>
        </p:txBody>
      </p:sp>
      <p:sp>
        <p:nvSpPr>
          <p:cNvPr id="6" name="Rectangle 69"/>
          <p:cNvSpPr>
            <a:spLocks noGrp="1" noChangeArrowheads="1"/>
          </p:cNvSpPr>
          <p:nvPr>
            <p:ph type="sldNum" sz="quarter" idx="12"/>
          </p:nvPr>
        </p:nvSpPr>
        <p:spPr>
          <a:ln/>
        </p:spPr>
        <p:txBody>
          <a:bodyPr/>
          <a:lstStyle>
            <a:lvl1pPr>
              <a:defRPr/>
            </a:lvl1pPr>
          </a:lstStyle>
          <a:p>
            <a:fld id="{E4751271-3821-4E1B-8C0D-27EA42FDD428}" type="slidenum">
              <a:rPr lang="en-US" altLang="en-US"/>
              <a:pPr/>
              <a:t>‹#›</a:t>
            </a:fld>
            <a:endParaRPr lang="en-US" altLang="en-US"/>
          </a:p>
        </p:txBody>
      </p:sp>
    </p:spTree>
    <p:extLst>
      <p:ext uri="{BB962C8B-B14F-4D97-AF65-F5344CB8AC3E}">
        <p14:creationId xmlns:p14="http://schemas.microsoft.com/office/powerpoint/2010/main" val="253718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endParaRPr lang="en-US" altLang="en-US"/>
          </a:p>
        </p:txBody>
      </p:sp>
      <p:sp>
        <p:nvSpPr>
          <p:cNvPr id="6" name="Rectangle 68"/>
          <p:cNvSpPr>
            <a:spLocks noGrp="1" noChangeArrowheads="1"/>
          </p:cNvSpPr>
          <p:nvPr>
            <p:ph type="ftr" sz="quarter" idx="11"/>
          </p:nvPr>
        </p:nvSpPr>
        <p:spPr>
          <a:ln/>
        </p:spPr>
        <p:txBody>
          <a:bodyPr/>
          <a:lstStyle>
            <a:lvl1pPr>
              <a:defRPr/>
            </a:lvl1pPr>
          </a:lstStyle>
          <a:p>
            <a:endParaRPr lang="en-US" altLang="en-US"/>
          </a:p>
        </p:txBody>
      </p:sp>
      <p:sp>
        <p:nvSpPr>
          <p:cNvPr id="7" name="Rectangle 69"/>
          <p:cNvSpPr>
            <a:spLocks noGrp="1" noChangeArrowheads="1"/>
          </p:cNvSpPr>
          <p:nvPr>
            <p:ph type="sldNum" sz="quarter" idx="12"/>
          </p:nvPr>
        </p:nvSpPr>
        <p:spPr>
          <a:ln/>
        </p:spPr>
        <p:txBody>
          <a:bodyPr/>
          <a:lstStyle>
            <a:lvl1pPr>
              <a:defRPr/>
            </a:lvl1pPr>
          </a:lstStyle>
          <a:p>
            <a:fld id="{62616891-A405-4EE5-BE74-B4B326702B99}" type="slidenum">
              <a:rPr lang="en-US" altLang="en-US"/>
              <a:pPr/>
              <a:t>‹#›</a:t>
            </a:fld>
            <a:endParaRPr lang="en-US" altLang="en-US"/>
          </a:p>
        </p:txBody>
      </p:sp>
    </p:spTree>
    <p:extLst>
      <p:ext uri="{BB962C8B-B14F-4D97-AF65-F5344CB8AC3E}">
        <p14:creationId xmlns:p14="http://schemas.microsoft.com/office/powerpoint/2010/main" val="406518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endParaRPr lang="en-US" altLang="en-US"/>
          </a:p>
        </p:txBody>
      </p:sp>
      <p:sp>
        <p:nvSpPr>
          <p:cNvPr id="8" name="Rectangle 68"/>
          <p:cNvSpPr>
            <a:spLocks noGrp="1" noChangeArrowheads="1"/>
          </p:cNvSpPr>
          <p:nvPr>
            <p:ph type="ftr" sz="quarter" idx="11"/>
          </p:nvPr>
        </p:nvSpPr>
        <p:spPr>
          <a:ln/>
        </p:spPr>
        <p:txBody>
          <a:bodyPr/>
          <a:lstStyle>
            <a:lvl1pPr>
              <a:defRPr/>
            </a:lvl1pPr>
          </a:lstStyle>
          <a:p>
            <a:endParaRPr lang="en-US" altLang="en-US"/>
          </a:p>
        </p:txBody>
      </p:sp>
      <p:sp>
        <p:nvSpPr>
          <p:cNvPr id="9" name="Rectangle 69"/>
          <p:cNvSpPr>
            <a:spLocks noGrp="1" noChangeArrowheads="1"/>
          </p:cNvSpPr>
          <p:nvPr>
            <p:ph type="sldNum" sz="quarter" idx="12"/>
          </p:nvPr>
        </p:nvSpPr>
        <p:spPr>
          <a:ln/>
        </p:spPr>
        <p:txBody>
          <a:bodyPr/>
          <a:lstStyle>
            <a:lvl1pPr>
              <a:defRPr/>
            </a:lvl1pPr>
          </a:lstStyle>
          <a:p>
            <a:fld id="{85994A24-A21E-424F-9852-300891C5E4B3}" type="slidenum">
              <a:rPr lang="en-US" altLang="en-US"/>
              <a:pPr/>
              <a:t>‹#›</a:t>
            </a:fld>
            <a:endParaRPr lang="en-US" altLang="en-US"/>
          </a:p>
        </p:txBody>
      </p:sp>
    </p:spTree>
    <p:extLst>
      <p:ext uri="{BB962C8B-B14F-4D97-AF65-F5344CB8AC3E}">
        <p14:creationId xmlns:p14="http://schemas.microsoft.com/office/powerpoint/2010/main" val="3678892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endParaRPr lang="en-US" altLang="en-US"/>
          </a:p>
        </p:txBody>
      </p:sp>
      <p:sp>
        <p:nvSpPr>
          <p:cNvPr id="4" name="Rectangle 68"/>
          <p:cNvSpPr>
            <a:spLocks noGrp="1" noChangeArrowheads="1"/>
          </p:cNvSpPr>
          <p:nvPr>
            <p:ph type="ftr" sz="quarter" idx="11"/>
          </p:nvPr>
        </p:nvSpPr>
        <p:spPr>
          <a:ln/>
        </p:spPr>
        <p:txBody>
          <a:bodyPr/>
          <a:lstStyle>
            <a:lvl1pPr>
              <a:defRPr/>
            </a:lvl1pPr>
          </a:lstStyle>
          <a:p>
            <a:endParaRPr lang="en-US" altLang="en-US"/>
          </a:p>
        </p:txBody>
      </p:sp>
      <p:sp>
        <p:nvSpPr>
          <p:cNvPr id="5" name="Rectangle 69"/>
          <p:cNvSpPr>
            <a:spLocks noGrp="1" noChangeArrowheads="1"/>
          </p:cNvSpPr>
          <p:nvPr>
            <p:ph type="sldNum" sz="quarter" idx="12"/>
          </p:nvPr>
        </p:nvSpPr>
        <p:spPr>
          <a:ln/>
        </p:spPr>
        <p:txBody>
          <a:bodyPr/>
          <a:lstStyle>
            <a:lvl1pPr>
              <a:defRPr/>
            </a:lvl1pPr>
          </a:lstStyle>
          <a:p>
            <a:fld id="{4F429F18-C282-47BD-8E52-B559E0795CB7}" type="slidenum">
              <a:rPr lang="en-US" altLang="en-US"/>
              <a:pPr/>
              <a:t>‹#›</a:t>
            </a:fld>
            <a:endParaRPr lang="en-US" altLang="en-US"/>
          </a:p>
        </p:txBody>
      </p:sp>
    </p:spTree>
    <p:extLst>
      <p:ext uri="{BB962C8B-B14F-4D97-AF65-F5344CB8AC3E}">
        <p14:creationId xmlns:p14="http://schemas.microsoft.com/office/powerpoint/2010/main" val="377690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endParaRPr lang="en-US" altLang="en-US"/>
          </a:p>
        </p:txBody>
      </p:sp>
      <p:sp>
        <p:nvSpPr>
          <p:cNvPr id="3" name="Rectangle 68"/>
          <p:cNvSpPr>
            <a:spLocks noGrp="1" noChangeArrowheads="1"/>
          </p:cNvSpPr>
          <p:nvPr>
            <p:ph type="ftr" sz="quarter" idx="11"/>
          </p:nvPr>
        </p:nvSpPr>
        <p:spPr>
          <a:ln/>
        </p:spPr>
        <p:txBody>
          <a:bodyPr/>
          <a:lstStyle>
            <a:lvl1pPr>
              <a:defRPr/>
            </a:lvl1pPr>
          </a:lstStyle>
          <a:p>
            <a:endParaRPr lang="en-US" altLang="en-US"/>
          </a:p>
        </p:txBody>
      </p:sp>
      <p:sp>
        <p:nvSpPr>
          <p:cNvPr id="4" name="Rectangle 69"/>
          <p:cNvSpPr>
            <a:spLocks noGrp="1" noChangeArrowheads="1"/>
          </p:cNvSpPr>
          <p:nvPr>
            <p:ph type="sldNum" sz="quarter" idx="12"/>
          </p:nvPr>
        </p:nvSpPr>
        <p:spPr>
          <a:ln/>
        </p:spPr>
        <p:txBody>
          <a:bodyPr/>
          <a:lstStyle>
            <a:lvl1pPr>
              <a:defRPr/>
            </a:lvl1pPr>
          </a:lstStyle>
          <a:p>
            <a:fld id="{404B8BC6-5D2C-4EB0-9538-82024DE0F515}" type="slidenum">
              <a:rPr lang="en-US" altLang="en-US"/>
              <a:pPr/>
              <a:t>‹#›</a:t>
            </a:fld>
            <a:endParaRPr lang="en-US" altLang="en-US"/>
          </a:p>
        </p:txBody>
      </p:sp>
    </p:spTree>
    <p:extLst>
      <p:ext uri="{BB962C8B-B14F-4D97-AF65-F5344CB8AC3E}">
        <p14:creationId xmlns:p14="http://schemas.microsoft.com/office/powerpoint/2010/main" val="1483105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endParaRPr lang="en-US" altLang="en-US"/>
          </a:p>
        </p:txBody>
      </p:sp>
      <p:sp>
        <p:nvSpPr>
          <p:cNvPr id="6" name="Rectangle 68"/>
          <p:cNvSpPr>
            <a:spLocks noGrp="1" noChangeArrowheads="1"/>
          </p:cNvSpPr>
          <p:nvPr>
            <p:ph type="ftr" sz="quarter" idx="11"/>
          </p:nvPr>
        </p:nvSpPr>
        <p:spPr>
          <a:ln/>
        </p:spPr>
        <p:txBody>
          <a:bodyPr/>
          <a:lstStyle>
            <a:lvl1pPr>
              <a:defRPr/>
            </a:lvl1pPr>
          </a:lstStyle>
          <a:p>
            <a:endParaRPr lang="en-US" altLang="en-US"/>
          </a:p>
        </p:txBody>
      </p:sp>
      <p:sp>
        <p:nvSpPr>
          <p:cNvPr id="7" name="Rectangle 69"/>
          <p:cNvSpPr>
            <a:spLocks noGrp="1" noChangeArrowheads="1"/>
          </p:cNvSpPr>
          <p:nvPr>
            <p:ph type="sldNum" sz="quarter" idx="12"/>
          </p:nvPr>
        </p:nvSpPr>
        <p:spPr>
          <a:ln/>
        </p:spPr>
        <p:txBody>
          <a:bodyPr/>
          <a:lstStyle>
            <a:lvl1pPr>
              <a:defRPr/>
            </a:lvl1pPr>
          </a:lstStyle>
          <a:p>
            <a:fld id="{5C7E42B0-47FC-41D1-89C1-07410E5A3FF3}" type="slidenum">
              <a:rPr lang="en-US" altLang="en-US"/>
              <a:pPr/>
              <a:t>‹#›</a:t>
            </a:fld>
            <a:endParaRPr lang="en-US" altLang="en-US"/>
          </a:p>
        </p:txBody>
      </p:sp>
    </p:spTree>
    <p:extLst>
      <p:ext uri="{BB962C8B-B14F-4D97-AF65-F5344CB8AC3E}">
        <p14:creationId xmlns:p14="http://schemas.microsoft.com/office/powerpoint/2010/main" val="92874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endParaRPr lang="en-US" altLang="en-US"/>
          </a:p>
        </p:txBody>
      </p:sp>
      <p:sp>
        <p:nvSpPr>
          <p:cNvPr id="6" name="Rectangle 68"/>
          <p:cNvSpPr>
            <a:spLocks noGrp="1" noChangeArrowheads="1"/>
          </p:cNvSpPr>
          <p:nvPr>
            <p:ph type="ftr" sz="quarter" idx="11"/>
          </p:nvPr>
        </p:nvSpPr>
        <p:spPr>
          <a:ln/>
        </p:spPr>
        <p:txBody>
          <a:bodyPr/>
          <a:lstStyle>
            <a:lvl1pPr>
              <a:defRPr/>
            </a:lvl1pPr>
          </a:lstStyle>
          <a:p>
            <a:endParaRPr lang="en-US" altLang="en-US"/>
          </a:p>
        </p:txBody>
      </p:sp>
      <p:sp>
        <p:nvSpPr>
          <p:cNvPr id="7" name="Rectangle 69"/>
          <p:cNvSpPr>
            <a:spLocks noGrp="1" noChangeArrowheads="1"/>
          </p:cNvSpPr>
          <p:nvPr>
            <p:ph type="sldNum" sz="quarter" idx="12"/>
          </p:nvPr>
        </p:nvSpPr>
        <p:spPr>
          <a:ln/>
        </p:spPr>
        <p:txBody>
          <a:bodyPr/>
          <a:lstStyle>
            <a:lvl1pPr>
              <a:defRPr/>
            </a:lvl1pPr>
          </a:lstStyle>
          <a:p>
            <a:fld id="{F60997F8-28F0-418A-8E0E-B072934AD338}" type="slidenum">
              <a:rPr lang="en-US" altLang="en-US"/>
              <a:pPr/>
              <a:t>‹#›</a:t>
            </a:fld>
            <a:endParaRPr lang="en-US" altLang="en-US"/>
          </a:p>
        </p:txBody>
      </p:sp>
    </p:spTree>
    <p:extLst>
      <p:ext uri="{BB962C8B-B14F-4D97-AF65-F5344CB8AC3E}">
        <p14:creationId xmlns:p14="http://schemas.microsoft.com/office/powerpoint/2010/main" val="179214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9216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6"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7"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8"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2"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3"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4"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8"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9"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0"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4"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5"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89"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0"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1"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5"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6"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7"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9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1"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2"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3"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7"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8"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09"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3"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4"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5"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19"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20"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2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2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2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22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grpSp>
      <p:sp>
        <p:nvSpPr>
          <p:cNvPr id="1027" name="Rectangle 65"/>
          <p:cNvSpPr>
            <a:spLocks noGrp="1" noChangeArrowheads="1"/>
          </p:cNvSpPr>
          <p:nvPr>
            <p:ph type="title"/>
          </p:nvPr>
        </p:nvSpPr>
        <p:spPr bwMode="auto">
          <a:xfrm>
            <a:off x="871538" y="533400"/>
            <a:ext cx="8162925"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2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Helvetica" panose="020B0604020202020204" pitchFamily="34" charset="0"/>
              </a:defRPr>
            </a:lvl1pPr>
          </a:lstStyle>
          <a:p>
            <a:endParaRPr lang="en-US" altLang="en-US"/>
          </a:p>
        </p:txBody>
      </p:sp>
      <p:sp>
        <p:nvSpPr>
          <p:cNvPr id="9222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Helvetica" panose="020B0604020202020204" pitchFamily="34" charset="0"/>
              </a:defRPr>
            </a:lvl1pPr>
          </a:lstStyle>
          <a:p>
            <a:endParaRPr lang="en-US" altLang="en-US"/>
          </a:p>
        </p:txBody>
      </p:sp>
      <p:sp>
        <p:nvSpPr>
          <p:cNvPr id="9222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Helvetica" panose="020B0604020202020204" pitchFamily="34" charset="0"/>
              </a:defRPr>
            </a:lvl1pPr>
          </a:lstStyle>
          <a:p>
            <a:fld id="{9CE221D1-E38B-4B38-8B2E-49B5F0838DA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l" rtl="0" eaLnBrk="0" fontAlgn="base" hangingPunct="0">
        <a:spcBef>
          <a:spcPct val="0"/>
        </a:spcBef>
        <a:spcAft>
          <a:spcPct val="0"/>
        </a:spcAft>
        <a:defRPr sz="4400">
          <a:solidFill>
            <a:schemeClr val="tx2"/>
          </a:solidFill>
          <a:latin typeface="Helvetica" pitchFamily="-108" charset="0"/>
          <a:ea typeface="ＭＳ Ｐゴシック" panose="020B0600070205080204" pitchFamily="34" charset="-128"/>
        </a:defRPr>
      </a:lvl2pPr>
      <a:lvl3pPr algn="l" rtl="0" eaLnBrk="0" fontAlgn="base" hangingPunct="0">
        <a:spcBef>
          <a:spcPct val="0"/>
        </a:spcBef>
        <a:spcAft>
          <a:spcPct val="0"/>
        </a:spcAft>
        <a:defRPr sz="4400">
          <a:solidFill>
            <a:schemeClr val="tx2"/>
          </a:solidFill>
          <a:latin typeface="Helvetica" pitchFamily="-108" charset="0"/>
          <a:ea typeface="ＭＳ Ｐゴシック" panose="020B0600070205080204" pitchFamily="34" charset="-128"/>
        </a:defRPr>
      </a:lvl3pPr>
      <a:lvl4pPr algn="l" rtl="0" eaLnBrk="0" fontAlgn="base" hangingPunct="0">
        <a:spcBef>
          <a:spcPct val="0"/>
        </a:spcBef>
        <a:spcAft>
          <a:spcPct val="0"/>
        </a:spcAft>
        <a:defRPr sz="4400">
          <a:solidFill>
            <a:schemeClr val="tx2"/>
          </a:solidFill>
          <a:latin typeface="Helvetica" pitchFamily="-108" charset="0"/>
          <a:ea typeface="ＭＳ Ｐゴシック" panose="020B0600070205080204" pitchFamily="34" charset="-128"/>
        </a:defRPr>
      </a:lvl4pPr>
      <a:lvl5pPr algn="l" rtl="0" eaLnBrk="0" fontAlgn="base" hangingPunct="0">
        <a:spcBef>
          <a:spcPct val="0"/>
        </a:spcBef>
        <a:spcAft>
          <a:spcPct val="0"/>
        </a:spcAft>
        <a:defRPr sz="4400">
          <a:solidFill>
            <a:schemeClr val="tx2"/>
          </a:solidFill>
          <a:latin typeface="Helvetica" pitchFamily="-108" charset="0"/>
          <a:ea typeface="ＭＳ Ｐゴシック" panose="020B0600070205080204" pitchFamily="34" charset="-128"/>
        </a:defRPr>
      </a:lvl5pPr>
      <a:lvl6pPr marL="457200" algn="l" rtl="0" fontAlgn="base">
        <a:spcBef>
          <a:spcPct val="0"/>
        </a:spcBef>
        <a:spcAft>
          <a:spcPct val="0"/>
        </a:spcAft>
        <a:defRPr sz="4400">
          <a:solidFill>
            <a:schemeClr val="tx2"/>
          </a:solidFill>
          <a:latin typeface="Helvetica" pitchFamily="-108" charset="0"/>
        </a:defRPr>
      </a:lvl6pPr>
      <a:lvl7pPr marL="914400" algn="l" rtl="0" fontAlgn="base">
        <a:spcBef>
          <a:spcPct val="0"/>
        </a:spcBef>
        <a:spcAft>
          <a:spcPct val="0"/>
        </a:spcAft>
        <a:defRPr sz="4400">
          <a:solidFill>
            <a:schemeClr val="tx2"/>
          </a:solidFill>
          <a:latin typeface="Helvetica" pitchFamily="-108" charset="0"/>
        </a:defRPr>
      </a:lvl7pPr>
      <a:lvl8pPr marL="1371600" algn="l" rtl="0" fontAlgn="base">
        <a:spcBef>
          <a:spcPct val="0"/>
        </a:spcBef>
        <a:spcAft>
          <a:spcPct val="0"/>
        </a:spcAft>
        <a:defRPr sz="4400">
          <a:solidFill>
            <a:schemeClr val="tx2"/>
          </a:solidFill>
          <a:latin typeface="Helvetica" pitchFamily="-108" charset="0"/>
        </a:defRPr>
      </a:lvl8pPr>
      <a:lvl9pPr marL="1828800" algn="l" rtl="0" fontAlgn="base">
        <a:spcBef>
          <a:spcPct val="0"/>
        </a:spcBef>
        <a:spcAft>
          <a:spcPct val="0"/>
        </a:spcAft>
        <a:defRPr sz="4400">
          <a:solidFill>
            <a:schemeClr val="tx2"/>
          </a:solidFill>
          <a:latin typeface="Helvetica" pitchFamily="-108"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8"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8"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8"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Reconstruction</a:t>
            </a:r>
          </a:p>
        </p:txBody>
      </p:sp>
      <p:sp>
        <p:nvSpPr>
          <p:cNvPr id="2051" name="Rectangle 3"/>
          <p:cNvSpPr>
            <a:spLocks noGrp="1" noChangeArrowheads="1"/>
          </p:cNvSpPr>
          <p:nvPr>
            <p:ph type="body" idx="1"/>
          </p:nvPr>
        </p:nvSpPr>
        <p:spPr>
          <a:xfrm>
            <a:off x="912813" y="1905000"/>
            <a:ext cx="8110537" cy="838200"/>
          </a:xfrm>
        </p:spPr>
        <p:txBody>
          <a:bodyPr/>
          <a:lstStyle/>
          <a:p>
            <a:pPr eaLnBrk="1" hangingPunct="1"/>
            <a:r>
              <a:rPr lang="en-US" altLang="en-US" dirty="0"/>
              <a:t>T</a:t>
            </a:r>
            <a:r>
              <a:rPr lang="en-US" altLang="en-US" dirty="0" smtClean="0"/>
              <a:t>he </a:t>
            </a:r>
            <a:r>
              <a:rPr lang="en-US" altLang="en-US" dirty="0" smtClean="0"/>
              <a:t>text in </a:t>
            </a:r>
            <a:r>
              <a:rPr lang="en-US" altLang="en-US" dirty="0" smtClean="0">
                <a:solidFill>
                  <a:schemeClr val="folHlink"/>
                </a:solidFill>
              </a:rPr>
              <a:t>red</a:t>
            </a:r>
            <a:r>
              <a:rPr lang="en-US" altLang="en-US" dirty="0"/>
              <a:t> </a:t>
            </a:r>
            <a:r>
              <a:rPr lang="en-US" altLang="en-US" dirty="0" smtClean="0"/>
              <a:t>are the key ideas.</a:t>
            </a:r>
            <a:endParaRPr lang="en-US" altLang="en-US" dirty="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027" descr="Abraham-Lincoln-Shooting"/>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209675" y="533400"/>
            <a:ext cx="7485063" cy="5562600"/>
          </a:xfrm>
        </p:spPr>
      </p:pic>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The Black Codes</a:t>
            </a:r>
          </a:p>
        </p:txBody>
      </p:sp>
      <p:sp>
        <p:nvSpPr>
          <p:cNvPr id="11267" name="Rectangle 3"/>
          <p:cNvSpPr>
            <a:spLocks noGrp="1" noChangeArrowheads="1"/>
          </p:cNvSpPr>
          <p:nvPr>
            <p:ph type="body" idx="1"/>
          </p:nvPr>
        </p:nvSpPr>
        <p:spPr>
          <a:xfrm>
            <a:off x="685800" y="1676400"/>
            <a:ext cx="7772400" cy="4114800"/>
          </a:xfrm>
        </p:spPr>
        <p:txBody>
          <a:bodyPr/>
          <a:lstStyle/>
          <a:p>
            <a:pPr eaLnBrk="1" hangingPunct="1"/>
            <a:r>
              <a:rPr lang="en-US" altLang="en-US" smtClean="0">
                <a:solidFill>
                  <a:schemeClr val="folHlink"/>
                </a:solidFill>
              </a:rPr>
              <a:t>The Black Codes were laws passed by Southern states that limited the new-found freedom of African Americans. </a:t>
            </a:r>
          </a:p>
          <a:p>
            <a:pPr eaLnBrk="1" hangingPunct="1"/>
            <a:r>
              <a:rPr lang="en-US" altLang="en-US" smtClean="0"/>
              <a:t>Black Codes forced African Americans to work on farms or as servants. They also prevented African Americans from owning guns, holding public meetings, or renting property in cities.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Voting Rights</a:t>
            </a:r>
          </a:p>
        </p:txBody>
      </p:sp>
      <p:sp>
        <p:nvSpPr>
          <p:cNvPr id="37891" name="Content Placeholder 2"/>
          <p:cNvSpPr>
            <a:spLocks noGrp="1"/>
          </p:cNvSpPr>
          <p:nvPr>
            <p:ph idx="1"/>
          </p:nvPr>
        </p:nvSpPr>
        <p:spPr/>
        <p:txBody>
          <a:bodyPr/>
          <a:lstStyle/>
          <a:p>
            <a:pPr eaLnBrk="1" hangingPunct="1"/>
            <a:r>
              <a:rPr lang="en-US" altLang="en-US" smtClean="0">
                <a:solidFill>
                  <a:schemeClr val="folHlink"/>
                </a:solidFill>
              </a:rPr>
              <a:t>Other laws were passed to keep blacks from voting. </a:t>
            </a:r>
          </a:p>
          <a:p>
            <a:pPr eaLnBrk="1" hangingPunct="1"/>
            <a:r>
              <a:rPr lang="en-US" altLang="en-US" smtClean="0">
                <a:solidFill>
                  <a:schemeClr val="folHlink"/>
                </a:solidFill>
              </a:rPr>
              <a:t>One law said former slaves had to pay a tax to vote. It was called a poll tax. </a:t>
            </a:r>
          </a:p>
          <a:p>
            <a:pPr eaLnBrk="1" hangingPunct="1"/>
            <a:r>
              <a:rPr lang="en-US" altLang="en-US" smtClean="0">
                <a:solidFill>
                  <a:schemeClr val="folHlink"/>
                </a:solidFill>
              </a:rPr>
              <a:t>Another law was passed that said a person could only vote if their grandfather had voted. These laws were called the Grandfather Clause.  </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027" descr="fullcitizenship"/>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403350" y="533400"/>
            <a:ext cx="7099300" cy="5562600"/>
          </a:xfrm>
        </p:spPr>
      </p:pic>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Radical Republicans</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z="2800" smtClean="0"/>
              <a:t>The Black Codes angered many Republicans in Congress who felt the South was returning to its old ways. </a:t>
            </a:r>
          </a:p>
          <a:p>
            <a:pPr eaLnBrk="1" hangingPunct="1">
              <a:lnSpc>
                <a:spcPct val="90000"/>
              </a:lnSpc>
            </a:pPr>
            <a:r>
              <a:rPr lang="en-US" altLang="en-US" sz="2800" smtClean="0">
                <a:solidFill>
                  <a:schemeClr val="folHlink"/>
                </a:solidFill>
              </a:rPr>
              <a:t>The Radical Republicans wanted the South to change more before they could be readmitted to the Union. </a:t>
            </a:r>
          </a:p>
          <a:p>
            <a:pPr eaLnBrk="1" hangingPunct="1">
              <a:lnSpc>
                <a:spcPct val="90000"/>
              </a:lnSpc>
            </a:pPr>
            <a:r>
              <a:rPr lang="en-US" altLang="en-US" sz="2800" smtClean="0"/>
              <a:t>They were angry at President Johnson for letting the South off so easy.</a:t>
            </a:r>
          </a:p>
          <a:p>
            <a:pPr eaLnBrk="1" hangingPunct="1">
              <a:lnSpc>
                <a:spcPct val="90000"/>
              </a:lnSpc>
              <a:buFont typeface="Wingdings" panose="05000000000000000000" pitchFamily="2" charset="2"/>
              <a:buNone/>
            </a:pPr>
            <a:endParaRPr lang="en-US" altLang="en-US" sz="280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0"/>
            <a:ext cx="7772400" cy="1143000"/>
          </a:xfrm>
        </p:spPr>
        <p:txBody>
          <a:bodyPr/>
          <a:lstStyle/>
          <a:p>
            <a:pPr eaLnBrk="1" hangingPunct="1"/>
            <a:r>
              <a:rPr lang="en-US" altLang="en-US" smtClean="0"/>
              <a:t>The 14th Amendment</a:t>
            </a:r>
          </a:p>
        </p:txBody>
      </p:sp>
      <p:sp>
        <p:nvSpPr>
          <p:cNvPr id="13315" name="Rectangle 3"/>
          <p:cNvSpPr>
            <a:spLocks noGrp="1" noChangeArrowheads="1"/>
          </p:cNvSpPr>
          <p:nvPr>
            <p:ph type="body" idx="1"/>
          </p:nvPr>
        </p:nvSpPr>
        <p:spPr>
          <a:xfrm>
            <a:off x="457200" y="1143000"/>
            <a:ext cx="8229600" cy="5334000"/>
          </a:xfrm>
        </p:spPr>
        <p:txBody>
          <a:bodyPr/>
          <a:lstStyle/>
          <a:p>
            <a:pPr eaLnBrk="1" hangingPunct="1">
              <a:buFont typeface="Wingdings" panose="05000000000000000000" pitchFamily="2" charset="2"/>
              <a:buNone/>
            </a:pPr>
            <a:endParaRPr lang="en-US" altLang="en-US" smtClean="0"/>
          </a:p>
          <a:p>
            <a:pPr eaLnBrk="1" hangingPunct="1"/>
            <a:r>
              <a:rPr lang="en-US" altLang="en-US" smtClean="0"/>
              <a:t>The </a:t>
            </a:r>
            <a:r>
              <a:rPr lang="en-US" altLang="en-US" smtClean="0">
                <a:solidFill>
                  <a:schemeClr val="folHlink"/>
                </a:solidFill>
              </a:rPr>
              <a:t>14th Amendment guaranteed citizenship to all people born or naturalized within the U.S.</a:t>
            </a:r>
            <a:r>
              <a:rPr lang="en-US" altLang="en-US" smtClean="0"/>
              <a:t> except for the Indians. </a:t>
            </a:r>
          </a:p>
          <a:p>
            <a:pPr eaLnBrk="1" hangingPunct="1"/>
            <a:r>
              <a:rPr lang="en-US" altLang="en-US" smtClean="0"/>
              <a:t>It said that </a:t>
            </a:r>
            <a:r>
              <a:rPr lang="en-US" altLang="en-US" smtClean="0">
                <a:solidFill>
                  <a:schemeClr val="folHlink"/>
                </a:solidFill>
              </a:rPr>
              <a:t>state governments could not “deprive any person of life, liberty, or property, without</a:t>
            </a:r>
            <a:r>
              <a:rPr lang="en-US" altLang="en-US" smtClean="0"/>
              <a:t> </a:t>
            </a:r>
            <a:r>
              <a:rPr lang="en-US" altLang="en-US" smtClean="0">
                <a:solidFill>
                  <a:schemeClr val="folHlink"/>
                </a:solidFill>
              </a:rPr>
              <a:t>due process of law</a:t>
            </a:r>
            <a:r>
              <a:rPr lang="en-US" altLang="en-US" smtClean="0"/>
              <a: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500"/>
                                        <p:tgtEl>
                                          <p:spTgt spid="133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Johnson and The Radical Republicans</a:t>
            </a:r>
          </a:p>
        </p:txBody>
      </p:sp>
      <p:sp>
        <p:nvSpPr>
          <p:cNvPr id="14339" name="Rectangle 3"/>
          <p:cNvSpPr>
            <a:spLocks noGrp="1" noChangeArrowheads="1"/>
          </p:cNvSpPr>
          <p:nvPr>
            <p:ph type="body" idx="1"/>
          </p:nvPr>
        </p:nvSpPr>
        <p:spPr/>
        <p:txBody>
          <a:bodyPr/>
          <a:lstStyle/>
          <a:p>
            <a:pPr eaLnBrk="1" hangingPunct="1"/>
            <a:r>
              <a:rPr lang="en-US" altLang="en-US" smtClean="0">
                <a:solidFill>
                  <a:schemeClr val="folHlink"/>
                </a:solidFill>
              </a:rPr>
              <a:t>Congress was angry at President Johnson for not going along with their Reconstruction policies.</a:t>
            </a:r>
          </a:p>
          <a:p>
            <a:pPr eaLnBrk="1" hangingPunct="1"/>
            <a:r>
              <a:rPr lang="en-US" altLang="en-US" smtClean="0"/>
              <a:t>As a result, </a:t>
            </a:r>
            <a:r>
              <a:rPr lang="en-US" altLang="en-US" smtClean="0">
                <a:solidFill>
                  <a:schemeClr val="folHlink"/>
                </a:solidFill>
              </a:rPr>
              <a:t>Congress impeached Johnson.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Impeachment</a:t>
            </a:r>
          </a:p>
        </p:txBody>
      </p:sp>
      <p:sp>
        <p:nvSpPr>
          <p:cNvPr id="15363" name="Rectangle 3"/>
          <p:cNvSpPr>
            <a:spLocks noGrp="1" noChangeArrowheads="1"/>
          </p:cNvSpPr>
          <p:nvPr>
            <p:ph type="body" idx="1"/>
          </p:nvPr>
        </p:nvSpPr>
        <p:spPr/>
        <p:txBody>
          <a:bodyPr/>
          <a:lstStyle/>
          <a:p>
            <a:pPr eaLnBrk="1" hangingPunct="1">
              <a:lnSpc>
                <a:spcPct val="90000"/>
              </a:lnSpc>
            </a:pPr>
            <a:r>
              <a:rPr lang="en-US" altLang="en-US" smtClean="0">
                <a:solidFill>
                  <a:schemeClr val="folHlink"/>
                </a:solidFill>
              </a:rPr>
              <a:t>Impeachment is the process of charging a public official with a crime. </a:t>
            </a:r>
          </a:p>
          <a:p>
            <a:pPr eaLnBrk="1" hangingPunct="1">
              <a:lnSpc>
                <a:spcPct val="90000"/>
              </a:lnSpc>
            </a:pPr>
            <a:r>
              <a:rPr lang="en-US" altLang="en-US" smtClean="0"/>
              <a:t>The next step was to try the president in the Senate. </a:t>
            </a:r>
          </a:p>
          <a:p>
            <a:pPr eaLnBrk="1" hangingPunct="1">
              <a:lnSpc>
                <a:spcPct val="90000"/>
              </a:lnSpc>
            </a:pPr>
            <a:r>
              <a:rPr lang="en-US" altLang="en-US" smtClean="0">
                <a:solidFill>
                  <a:schemeClr val="folHlink"/>
                </a:solidFill>
              </a:rPr>
              <a:t>By a single vote, Republicans failed to convict Johnson.</a:t>
            </a:r>
          </a:p>
          <a:p>
            <a:pPr eaLnBrk="1" hangingPunct="1">
              <a:lnSpc>
                <a:spcPct val="90000"/>
              </a:lnSpc>
            </a:pPr>
            <a:r>
              <a:rPr lang="en-US" altLang="en-US" smtClean="0"/>
              <a:t>The only other time a president has been impeached was Bill Clinton.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Ku Klux Klan</a:t>
            </a:r>
          </a:p>
        </p:txBody>
      </p:sp>
      <p:sp>
        <p:nvSpPr>
          <p:cNvPr id="17411" name="Rectangle 3"/>
          <p:cNvSpPr>
            <a:spLocks noGrp="1" noChangeArrowheads="1"/>
          </p:cNvSpPr>
          <p:nvPr>
            <p:ph type="body" idx="1"/>
          </p:nvPr>
        </p:nvSpPr>
        <p:spPr/>
        <p:txBody>
          <a:bodyPr/>
          <a:lstStyle/>
          <a:p>
            <a:pPr eaLnBrk="1" hangingPunct="1">
              <a:lnSpc>
                <a:spcPct val="90000"/>
              </a:lnSpc>
            </a:pPr>
            <a:r>
              <a:rPr lang="en-US" altLang="en-US" sz="2800" smtClean="0"/>
              <a:t>In 1866 a group of white southerners created the Ku Klux Klan.</a:t>
            </a:r>
          </a:p>
          <a:p>
            <a:pPr eaLnBrk="1" hangingPunct="1">
              <a:lnSpc>
                <a:spcPct val="90000"/>
              </a:lnSpc>
            </a:pPr>
            <a:r>
              <a:rPr lang="en-US" altLang="en-US" sz="2800" smtClean="0">
                <a:solidFill>
                  <a:schemeClr val="folHlink"/>
                </a:solidFill>
              </a:rPr>
              <a:t>The KKK was a secret society opposed to African Americans obtaining civil rights, particularly the right to vote.</a:t>
            </a:r>
          </a:p>
          <a:p>
            <a:pPr eaLnBrk="1" hangingPunct="1">
              <a:lnSpc>
                <a:spcPct val="90000"/>
              </a:lnSpc>
            </a:pPr>
            <a:r>
              <a:rPr lang="en-US" altLang="en-US" sz="2800" smtClean="0">
                <a:solidFill>
                  <a:schemeClr val="folHlink"/>
                </a:solidFill>
              </a:rPr>
              <a:t>The KKK used violence and intimidation to frighten blacks.</a:t>
            </a:r>
          </a:p>
          <a:p>
            <a:pPr eaLnBrk="1" hangingPunct="1">
              <a:lnSpc>
                <a:spcPct val="90000"/>
              </a:lnSpc>
            </a:pPr>
            <a:r>
              <a:rPr lang="en-US" altLang="en-US" sz="2800" smtClean="0"/>
              <a:t>Klan members wore white robes and hoods to hide their identities.</a:t>
            </a:r>
          </a:p>
          <a:p>
            <a:pPr eaLnBrk="1" hangingPunct="1">
              <a:lnSpc>
                <a:spcPct val="90000"/>
              </a:lnSpc>
            </a:pPr>
            <a:r>
              <a:rPr lang="en-US" altLang="en-US" sz="2800" smtClean="0"/>
              <a:t>The Klan was known to have murdered many people.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15th Amendment</a:t>
            </a:r>
          </a:p>
        </p:txBody>
      </p:sp>
      <p:sp>
        <p:nvSpPr>
          <p:cNvPr id="16387" name="Rectangle 3"/>
          <p:cNvSpPr>
            <a:spLocks noGrp="1" noChangeArrowheads="1"/>
          </p:cNvSpPr>
          <p:nvPr>
            <p:ph type="body" idx="1"/>
          </p:nvPr>
        </p:nvSpPr>
        <p:spPr/>
        <p:txBody>
          <a:bodyPr/>
          <a:lstStyle/>
          <a:p>
            <a:pPr eaLnBrk="1" hangingPunct="1"/>
            <a:r>
              <a:rPr lang="en-US" altLang="en-US" smtClean="0"/>
              <a:t>In 1870 the 15th Amendment became law.</a:t>
            </a:r>
          </a:p>
          <a:p>
            <a:pPr eaLnBrk="1" hangingPunct="1"/>
            <a:r>
              <a:rPr lang="en-US" altLang="en-US" smtClean="0">
                <a:solidFill>
                  <a:schemeClr val="folHlink"/>
                </a:solidFill>
              </a:rPr>
              <a:t>The 15th Amendment gave African American men the right to vote.</a:t>
            </a:r>
          </a:p>
          <a:p>
            <a:pPr eaLnBrk="1" hangingPunct="1"/>
            <a:r>
              <a:rPr lang="en-US" altLang="en-US" smtClean="0">
                <a:solidFill>
                  <a:schemeClr val="folHlink"/>
                </a:solidFill>
              </a:rPr>
              <a:t>Women’s rights activists were angry because the amendment did not also grant women the right to vote.</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The South is destroyed</a:t>
            </a:r>
          </a:p>
        </p:txBody>
      </p:sp>
      <p:sp>
        <p:nvSpPr>
          <p:cNvPr id="4099" name="Rectangle 3"/>
          <p:cNvSpPr>
            <a:spLocks noGrp="1" noChangeArrowheads="1"/>
          </p:cNvSpPr>
          <p:nvPr>
            <p:ph type="body" idx="1"/>
          </p:nvPr>
        </p:nvSpPr>
        <p:spPr/>
        <p:txBody>
          <a:bodyPr/>
          <a:lstStyle/>
          <a:p>
            <a:pPr eaLnBrk="1" hangingPunct="1"/>
            <a:r>
              <a:rPr lang="en-US" altLang="en-US" smtClean="0"/>
              <a:t>The Civil War ended April 9, 1865.</a:t>
            </a:r>
          </a:p>
          <a:p>
            <a:pPr eaLnBrk="1" hangingPunct="1"/>
            <a:r>
              <a:rPr lang="en-US" altLang="en-US" smtClean="0">
                <a:solidFill>
                  <a:schemeClr val="folHlink"/>
                </a:solidFill>
              </a:rPr>
              <a:t>Most of the land in the South was destroyed by the Civil War. The South would need to be rebuilt</a:t>
            </a:r>
            <a:r>
              <a:rPr lang="en-US" altLang="en-US" smtClean="0"/>
              <a:t>.</a:t>
            </a:r>
          </a:p>
          <a:p>
            <a:pPr eaLnBrk="1" hangingPunct="1"/>
            <a:r>
              <a:rPr lang="en-US" altLang="en-US" smtClean="0">
                <a:solidFill>
                  <a:schemeClr val="folHlink"/>
                </a:solidFill>
              </a:rPr>
              <a:t>This rebuilding of the South was called Reconstruction.</a:t>
            </a:r>
            <a:r>
              <a:rPr lang="en-US" altLang="en-US" smtClean="0"/>
              <a:t> </a:t>
            </a:r>
          </a:p>
          <a:p>
            <a:pPr eaLnBrk="1" hangingPunct="1">
              <a:buFont typeface="Wingdings" panose="05000000000000000000" pitchFamily="2" charset="2"/>
              <a:buNone/>
            </a:pPr>
            <a:endParaRPr lang="en-US" altLang="en-US"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Segregation and Jim Crow Laws</a:t>
            </a:r>
          </a:p>
        </p:txBody>
      </p:sp>
      <p:sp>
        <p:nvSpPr>
          <p:cNvPr id="19459" name="Rectangle 3"/>
          <p:cNvSpPr>
            <a:spLocks noGrp="1" noChangeArrowheads="1"/>
          </p:cNvSpPr>
          <p:nvPr>
            <p:ph type="body" idx="1"/>
          </p:nvPr>
        </p:nvSpPr>
        <p:spPr>
          <a:xfrm>
            <a:off x="1033463" y="1828800"/>
            <a:ext cx="8110537" cy="4724400"/>
          </a:xfrm>
        </p:spPr>
        <p:txBody>
          <a:bodyPr/>
          <a:lstStyle/>
          <a:p>
            <a:pPr eaLnBrk="1" hangingPunct="1"/>
            <a:r>
              <a:rPr lang="en-US" altLang="en-US" smtClean="0"/>
              <a:t>Starting in 1881, blacks had to stay in separate hotels, sit in separate parts of theaters, ride in separate rail cars, and have separate schools, libraries, and parks. This is known as segregation.</a:t>
            </a:r>
            <a:endParaRPr lang="en-US" altLang="en-US" smtClean="0">
              <a:solidFill>
                <a:schemeClr val="folHlink"/>
              </a:solidFill>
            </a:endParaRPr>
          </a:p>
          <a:p>
            <a:pPr eaLnBrk="1" hangingPunct="1"/>
            <a:r>
              <a:rPr lang="en-US" altLang="en-US" smtClean="0">
                <a:solidFill>
                  <a:schemeClr val="folHlink"/>
                </a:solidFill>
              </a:rPr>
              <a:t>Segregation - the legal separation of blacks and whites in public places</a:t>
            </a:r>
            <a:endParaRPr lang="en-US" altLang="en-US" smtClean="0"/>
          </a:p>
          <a:p>
            <a:pPr eaLnBrk="1" hangingPunct="1"/>
            <a:r>
              <a:rPr lang="en-US" altLang="en-US" smtClean="0">
                <a:solidFill>
                  <a:schemeClr val="folHlink"/>
                </a:solidFill>
              </a:rPr>
              <a:t>Jim Crow Laws - laws that forced segregation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228600"/>
            <a:ext cx="8162925" cy="1090613"/>
          </a:xfrm>
        </p:spPr>
        <p:txBody>
          <a:bodyPr/>
          <a:lstStyle/>
          <a:p>
            <a:pPr eaLnBrk="1" hangingPunct="1"/>
            <a:r>
              <a:rPr lang="en-US" altLang="en-US" smtClean="0"/>
              <a:t>Plessy v. Ferguson</a:t>
            </a:r>
          </a:p>
        </p:txBody>
      </p:sp>
      <p:sp>
        <p:nvSpPr>
          <p:cNvPr id="20483" name="Rectangle 3"/>
          <p:cNvSpPr>
            <a:spLocks noGrp="1" noChangeArrowheads="1"/>
          </p:cNvSpPr>
          <p:nvPr>
            <p:ph type="body" idx="1"/>
          </p:nvPr>
        </p:nvSpPr>
        <p:spPr>
          <a:xfrm>
            <a:off x="533400" y="1828800"/>
            <a:ext cx="8110538" cy="4648200"/>
          </a:xfrm>
        </p:spPr>
        <p:txBody>
          <a:bodyPr/>
          <a:lstStyle/>
          <a:p>
            <a:pPr eaLnBrk="1" hangingPunct="1">
              <a:lnSpc>
                <a:spcPct val="90000"/>
              </a:lnSpc>
            </a:pPr>
            <a:r>
              <a:rPr lang="en-US" altLang="en-US" sz="2800" smtClean="0">
                <a:solidFill>
                  <a:schemeClr val="folHlink"/>
                </a:solidFill>
              </a:rPr>
              <a:t>The Supreme Court ruled segregation was legal in Plessy v. Ferguson.</a:t>
            </a:r>
            <a:r>
              <a:rPr lang="en-US" altLang="en-US" sz="2800" smtClean="0"/>
              <a:t> </a:t>
            </a:r>
          </a:p>
          <a:p>
            <a:pPr eaLnBrk="1" hangingPunct="1">
              <a:lnSpc>
                <a:spcPct val="90000"/>
              </a:lnSpc>
            </a:pPr>
            <a:r>
              <a:rPr lang="en-US" altLang="en-US" sz="2800" smtClean="0">
                <a:solidFill>
                  <a:schemeClr val="folHlink"/>
                </a:solidFill>
              </a:rPr>
              <a:t>They said that segregation was fair as long as “separate-but-equal” facilities were provided for African Americans.</a:t>
            </a:r>
          </a:p>
          <a:p>
            <a:pPr eaLnBrk="1" hangingPunct="1">
              <a:lnSpc>
                <a:spcPct val="90000"/>
              </a:lnSpc>
            </a:pPr>
            <a:r>
              <a:rPr lang="en-US" altLang="en-US" sz="2800" smtClean="0"/>
              <a:t>In practice, the African American facilities were usually “separate-and-unequal.”</a:t>
            </a:r>
          </a:p>
          <a:p>
            <a:pPr eaLnBrk="1" hangingPunct="1">
              <a:lnSpc>
                <a:spcPct val="90000"/>
              </a:lnSpc>
            </a:pPr>
            <a:r>
              <a:rPr lang="en-US" altLang="en-US" sz="2800" smtClean="0"/>
              <a:t>It would take until the 1965, 100 years after the Civil War ended, for Jim Crow laws to be outlawed and  blacks to finally realize legal equality in America. </a:t>
            </a:r>
          </a:p>
          <a:p>
            <a:pPr eaLnBrk="1" hangingPunct="1">
              <a:lnSpc>
                <a:spcPct val="90000"/>
              </a:lnSpc>
              <a:buFont typeface="Wingdings" panose="05000000000000000000" pitchFamily="2" charset="2"/>
              <a:buNone/>
            </a:pPr>
            <a:endParaRPr lang="en-US" altLang="en-US" sz="280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40 Acres and  Mule</a:t>
            </a:r>
          </a:p>
        </p:txBody>
      </p:sp>
      <p:sp>
        <p:nvSpPr>
          <p:cNvPr id="43011" name="Rectangle 3"/>
          <p:cNvSpPr>
            <a:spLocks noGrp="1" noChangeArrowheads="1"/>
          </p:cNvSpPr>
          <p:nvPr>
            <p:ph type="body" idx="1"/>
          </p:nvPr>
        </p:nvSpPr>
        <p:spPr/>
        <p:txBody>
          <a:bodyPr/>
          <a:lstStyle/>
          <a:p>
            <a:pPr eaLnBrk="1" hangingPunct="1">
              <a:lnSpc>
                <a:spcPct val="90000"/>
              </a:lnSpc>
            </a:pPr>
            <a:r>
              <a:rPr lang="en-US" altLang="en-US" sz="2800" dirty="0" smtClean="0">
                <a:solidFill>
                  <a:schemeClr val="folHlink"/>
                </a:solidFill>
                <a:latin typeface="Arial" panose="020B0604020202020204" pitchFamily="34" charset="0"/>
              </a:rPr>
              <a:t>During Reconstruction, ex-slaves were promised 40 acres of land and a mule.</a:t>
            </a:r>
          </a:p>
          <a:p>
            <a:pPr eaLnBrk="1" hangingPunct="1">
              <a:lnSpc>
                <a:spcPct val="90000"/>
              </a:lnSpc>
            </a:pPr>
            <a:r>
              <a:rPr lang="en-US" altLang="en-US" sz="2800" dirty="0" smtClean="0">
                <a:solidFill>
                  <a:schemeClr val="folHlink"/>
                </a:solidFill>
                <a:latin typeface="Arial" panose="020B0604020202020204" pitchFamily="34" charset="0"/>
              </a:rPr>
              <a:t>Unfortunately, the government never came through with their promise.</a:t>
            </a:r>
          </a:p>
          <a:p>
            <a:pPr eaLnBrk="1" hangingPunct="1">
              <a:lnSpc>
                <a:spcPct val="90000"/>
              </a:lnSpc>
            </a:pPr>
            <a:r>
              <a:rPr lang="en-US" altLang="en-US" sz="2800" dirty="0" smtClean="0">
                <a:latin typeface="Arial" panose="020B0604020202020204" pitchFamily="34" charset="0"/>
              </a:rPr>
              <a:t>During the riots in the 1960’s, people were overheard saying, “That’s for my 40 acres and a mule,” as they stole something from a store.</a:t>
            </a:r>
          </a:p>
          <a:p>
            <a:pPr eaLnBrk="1" hangingPunct="1">
              <a:lnSpc>
                <a:spcPct val="90000"/>
              </a:lnSpc>
              <a:buFont typeface="Wingdings" panose="05000000000000000000" pitchFamily="2" charset="2"/>
              <a:buNone/>
            </a:pPr>
            <a:endParaRPr lang="en-US" altLang="en-US" sz="2800" b="1" dirty="0" smtClean="0">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dissolve">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dissolve">
                                      <p:cBhvr>
                                        <p:cTn id="12" dur="5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dissolve">
                                      <p:cBhvr>
                                        <p:cTn id="17" dur="5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dissolve">
                                      <p:cBhvr>
                                        <p:cTn id="22"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Reconstruction Plan</a:t>
            </a:r>
          </a:p>
        </p:txBody>
      </p:sp>
      <p:sp>
        <p:nvSpPr>
          <p:cNvPr id="7171" name="Rectangle 3"/>
          <p:cNvSpPr>
            <a:spLocks noGrp="1" noChangeArrowheads="1"/>
          </p:cNvSpPr>
          <p:nvPr>
            <p:ph type="body" idx="1"/>
          </p:nvPr>
        </p:nvSpPr>
        <p:spPr/>
        <p:txBody>
          <a:bodyPr/>
          <a:lstStyle/>
          <a:p>
            <a:pPr eaLnBrk="1" hangingPunct="1"/>
            <a:r>
              <a:rPr lang="en-US" altLang="en-US" smtClean="0"/>
              <a:t>President Lincoln wanted to reunite the nation as quickly as possible. </a:t>
            </a:r>
          </a:p>
          <a:p>
            <a:pPr eaLnBrk="1" hangingPunct="1"/>
            <a:r>
              <a:rPr lang="en-US" altLang="en-US" smtClean="0">
                <a:solidFill>
                  <a:schemeClr val="folHlink"/>
                </a:solidFill>
              </a:rPr>
              <a:t>Any southern state with at least 10% of its voters making a pledge to be loyal to the U.S. could be readmitted to the Union</a:t>
            </a:r>
            <a:r>
              <a:rPr lang="en-US" altLang="en-US" smtClean="0"/>
              <a:t>.</a:t>
            </a:r>
          </a:p>
          <a:p>
            <a:pPr eaLnBrk="1" hangingPunct="1"/>
            <a:r>
              <a:rPr lang="en-US" altLang="en-US" smtClean="0">
                <a:solidFill>
                  <a:schemeClr val="folHlink"/>
                </a:solidFill>
              </a:rPr>
              <a:t>The South also had to accept a ban on slavery</a:t>
            </a:r>
            <a:r>
              <a:rPr lang="en-US" altLang="en-US" smtClean="0"/>
              <a: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028" descr="Picture 1"/>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838200" y="228600"/>
            <a:ext cx="7696200" cy="6376988"/>
          </a:xfrm>
        </p:spPr>
      </p:pic>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 Slaves Are Free</a:t>
            </a:r>
          </a:p>
        </p:txBody>
      </p:sp>
      <p:sp>
        <p:nvSpPr>
          <p:cNvPr id="5123" name="Rectangle 3"/>
          <p:cNvSpPr>
            <a:spLocks noGrp="1" noChangeArrowheads="1"/>
          </p:cNvSpPr>
          <p:nvPr>
            <p:ph type="body" idx="1"/>
          </p:nvPr>
        </p:nvSpPr>
        <p:spPr>
          <a:xfrm>
            <a:off x="685800" y="1905000"/>
            <a:ext cx="7772400" cy="4648200"/>
          </a:xfrm>
        </p:spPr>
        <p:txBody>
          <a:bodyPr/>
          <a:lstStyle/>
          <a:p>
            <a:pPr eaLnBrk="1" hangingPunct="1"/>
            <a:r>
              <a:rPr lang="en-US" altLang="en-US" smtClean="0"/>
              <a:t>With the ending of the war, the slaves were now free.</a:t>
            </a:r>
          </a:p>
          <a:p>
            <a:pPr eaLnBrk="1" hangingPunct="1"/>
            <a:r>
              <a:rPr lang="en-US" altLang="en-US" smtClean="0"/>
              <a:t>The 13th Amendment to the Constitution was passed. </a:t>
            </a:r>
          </a:p>
          <a:p>
            <a:pPr eaLnBrk="1" hangingPunct="1"/>
            <a:r>
              <a:rPr lang="en-US" altLang="en-US" smtClean="0"/>
              <a:t>The </a:t>
            </a:r>
            <a:r>
              <a:rPr lang="en-US" altLang="en-US" smtClean="0">
                <a:solidFill>
                  <a:schemeClr val="folHlink"/>
                </a:solidFill>
              </a:rPr>
              <a:t>13th Amendment</a:t>
            </a:r>
            <a:r>
              <a:rPr lang="en-US" altLang="en-US" smtClean="0"/>
              <a:t> </a:t>
            </a:r>
            <a:r>
              <a:rPr lang="en-US" altLang="en-US" smtClean="0">
                <a:solidFill>
                  <a:schemeClr val="folHlink"/>
                </a:solidFill>
              </a:rPr>
              <a:t>made slavery</a:t>
            </a:r>
            <a:r>
              <a:rPr lang="en-US" altLang="en-US" smtClean="0"/>
              <a:t> </a:t>
            </a:r>
            <a:r>
              <a:rPr lang="en-US" altLang="en-US" smtClean="0">
                <a:solidFill>
                  <a:schemeClr val="folHlink"/>
                </a:solidFill>
              </a:rPr>
              <a:t>illegal</a:t>
            </a:r>
            <a:r>
              <a:rPr lang="en-US" altLang="en-US" smtClean="0"/>
              <a:t> forever in the United States.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The Freedmen’s Bureau</a:t>
            </a:r>
          </a:p>
        </p:txBody>
      </p:sp>
      <p:sp>
        <p:nvSpPr>
          <p:cNvPr id="10243" name="Rectangle 3"/>
          <p:cNvSpPr>
            <a:spLocks noGrp="1" noChangeArrowheads="1"/>
          </p:cNvSpPr>
          <p:nvPr>
            <p:ph type="body" idx="1"/>
          </p:nvPr>
        </p:nvSpPr>
        <p:spPr/>
        <p:txBody>
          <a:bodyPr/>
          <a:lstStyle/>
          <a:p>
            <a:pPr eaLnBrk="1" hangingPunct="1"/>
            <a:r>
              <a:rPr lang="en-US" altLang="en-US" smtClean="0"/>
              <a:t>The Freedmen’s Bureau was established to help poor blacks and whites in the South.</a:t>
            </a:r>
          </a:p>
          <a:p>
            <a:pPr eaLnBrk="1" hangingPunct="1"/>
            <a:r>
              <a:rPr lang="en-US" altLang="en-US" smtClean="0">
                <a:solidFill>
                  <a:schemeClr val="folHlink"/>
                </a:solidFill>
              </a:rPr>
              <a:t>The Freedmen’s Bureau established schools in the South.</a:t>
            </a:r>
          </a:p>
          <a:p>
            <a:pPr eaLnBrk="1" hangingPunct="1"/>
            <a:r>
              <a:rPr lang="en-US" altLang="en-US" smtClean="0"/>
              <a:t>Laws against educating slaves during the Civil War meant that most ex-slaves did not know how to read and write.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Lincoln’s Second Inaugural Address</a:t>
            </a:r>
          </a:p>
        </p:txBody>
      </p:sp>
      <p:sp>
        <p:nvSpPr>
          <p:cNvPr id="8195" name="Rectangle 3"/>
          <p:cNvSpPr>
            <a:spLocks noGrp="1" noChangeArrowheads="1"/>
          </p:cNvSpPr>
          <p:nvPr>
            <p:ph type="body" idx="1"/>
          </p:nvPr>
        </p:nvSpPr>
        <p:spPr/>
        <p:txBody>
          <a:bodyPr/>
          <a:lstStyle/>
          <a:p>
            <a:pPr eaLnBrk="1" hangingPunct="1"/>
            <a:r>
              <a:rPr lang="en-US" altLang="en-US" smtClean="0"/>
              <a:t>On March 4, 1865, President Lincoln laid out his approach to Reconstruction in his second inaugural address. </a:t>
            </a:r>
          </a:p>
          <a:p>
            <a:pPr eaLnBrk="1" hangingPunct="1"/>
            <a:r>
              <a:rPr lang="en-US" altLang="en-US" smtClean="0"/>
              <a:t>He hoped to reunite the nation and it’s people.</a:t>
            </a:r>
          </a:p>
          <a:p>
            <a:pPr eaLnBrk="1" hangingPunct="1"/>
            <a:endParaRPr lang="en-US" altLang="en-US" smtClean="0"/>
          </a:p>
          <a:p>
            <a:pPr eaLnBrk="1" hangingPunct="1"/>
            <a:endParaRPr lang="en-US" altLang="en-US"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85800" y="228600"/>
            <a:ext cx="7772400" cy="6400800"/>
          </a:xfrm>
        </p:spPr>
        <p:txBody>
          <a:bodyPr/>
          <a:lstStyle/>
          <a:p>
            <a:pPr eaLnBrk="1" hangingPunct="1"/>
            <a:r>
              <a:rPr lang="en-US" altLang="en-US" smtClean="0">
                <a:latin typeface="Arial" panose="020B0604020202020204" pitchFamily="34" charset="0"/>
              </a:rPr>
              <a:t> “With malice [hatred] toward none, with charity for all, with firmness in the right as God gives us to see the right, let us finish the work we are in, to bind up the nation's wounds, to care for him who shall have borne the battle, and for his widow and for his orphans, to do all which may achieve and cherish a just and a lasting peace among ourselves and with all nations.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Lincoln is assassinated</a:t>
            </a:r>
          </a:p>
        </p:txBody>
      </p:sp>
      <p:sp>
        <p:nvSpPr>
          <p:cNvPr id="6147" name="Rectangle 3"/>
          <p:cNvSpPr>
            <a:spLocks noGrp="1" noChangeArrowheads="1"/>
          </p:cNvSpPr>
          <p:nvPr>
            <p:ph type="body" idx="1"/>
          </p:nvPr>
        </p:nvSpPr>
        <p:spPr>
          <a:xfrm>
            <a:off x="685800" y="1981200"/>
            <a:ext cx="7772400" cy="4572000"/>
          </a:xfrm>
        </p:spPr>
        <p:txBody>
          <a:bodyPr/>
          <a:lstStyle/>
          <a:p>
            <a:pPr eaLnBrk="1" hangingPunct="1">
              <a:lnSpc>
                <a:spcPct val="90000"/>
              </a:lnSpc>
            </a:pPr>
            <a:r>
              <a:rPr lang="en-US" altLang="en-US" smtClean="0"/>
              <a:t>Just six days after the war ended, on April 15, 1865, President Abraham Lincoln was assassinated while watching a play.</a:t>
            </a:r>
          </a:p>
          <a:p>
            <a:pPr eaLnBrk="1" hangingPunct="1">
              <a:lnSpc>
                <a:spcPct val="90000"/>
              </a:lnSpc>
            </a:pPr>
            <a:r>
              <a:rPr lang="en-US" altLang="en-US" smtClean="0">
                <a:solidFill>
                  <a:schemeClr val="folHlink"/>
                </a:solidFill>
              </a:rPr>
              <a:t>Lincoln was assassinated by John Wilkes Booth</a:t>
            </a:r>
            <a:r>
              <a:rPr lang="en-US" altLang="en-US" smtClean="0"/>
              <a:t>, a Southerner who was angry at Lincoln. </a:t>
            </a:r>
          </a:p>
          <a:p>
            <a:pPr eaLnBrk="1" hangingPunct="1">
              <a:lnSpc>
                <a:spcPct val="90000"/>
              </a:lnSpc>
            </a:pPr>
            <a:r>
              <a:rPr lang="en-US" altLang="en-US" smtClean="0">
                <a:solidFill>
                  <a:schemeClr val="folHlink"/>
                </a:solidFill>
              </a:rPr>
              <a:t>Vice-President Andrew Johnson became president</a:t>
            </a:r>
            <a:r>
              <a:rPr lang="en-US" altLang="en-US" smtClean="0"/>
              <a: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2004:Templates:Presentations:Designs:Bold Stripes</Template>
  <TotalTime>1277</TotalTime>
  <Words>985</Words>
  <Application>Microsoft Office PowerPoint</Application>
  <PresentationFormat>On-screen Show (4:3)</PresentationFormat>
  <Paragraphs>93</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ＭＳ Ｐゴシック</vt:lpstr>
      <vt:lpstr>Helvetica</vt:lpstr>
      <vt:lpstr>Wingdings</vt:lpstr>
      <vt:lpstr>Bold Stripes</vt:lpstr>
      <vt:lpstr>Reconstruction</vt:lpstr>
      <vt:lpstr>The South is destroyed</vt:lpstr>
      <vt:lpstr>Reconstruction Plan</vt:lpstr>
      <vt:lpstr>PowerPoint Presentation</vt:lpstr>
      <vt:lpstr>The Slaves Are Free</vt:lpstr>
      <vt:lpstr>The Freedmen’s Bureau</vt:lpstr>
      <vt:lpstr>Lincoln’s Second Inaugural Address</vt:lpstr>
      <vt:lpstr>PowerPoint Presentation</vt:lpstr>
      <vt:lpstr>Lincoln is assassinated</vt:lpstr>
      <vt:lpstr>PowerPoint Presentation</vt:lpstr>
      <vt:lpstr>The Black Codes</vt:lpstr>
      <vt:lpstr>Voting Rights</vt:lpstr>
      <vt:lpstr>PowerPoint Presentation</vt:lpstr>
      <vt:lpstr>Radical Republicans</vt:lpstr>
      <vt:lpstr>The 14th Amendment</vt:lpstr>
      <vt:lpstr>Johnson and The Radical Republicans</vt:lpstr>
      <vt:lpstr>Impeachment</vt:lpstr>
      <vt:lpstr>Ku Klux Klan</vt:lpstr>
      <vt:lpstr>15th Amendment</vt:lpstr>
      <vt:lpstr>Segregation and Jim Crow Laws</vt:lpstr>
      <vt:lpstr>Plessy v. Ferguson</vt:lpstr>
      <vt:lpstr>40 Acres and  Mule</vt:lpstr>
    </vt:vector>
  </TitlesOfParts>
  <Company>Madison 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dc:title>
  <dc:creator>Mr Kay</dc:creator>
  <cp:lastModifiedBy>Windows User</cp:lastModifiedBy>
  <cp:revision>30</cp:revision>
  <dcterms:created xsi:type="dcterms:W3CDTF">2005-04-22T16:07:24Z</dcterms:created>
  <dcterms:modified xsi:type="dcterms:W3CDTF">2017-09-08T10:53:30Z</dcterms:modified>
</cp:coreProperties>
</file>