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57" r:id="rId3"/>
    <p:sldId id="260" r:id="rId4"/>
    <p:sldId id="286" r:id="rId5"/>
    <p:sldId id="261" r:id="rId6"/>
    <p:sldId id="262" r:id="rId7"/>
    <p:sldId id="263" r:id="rId8"/>
    <p:sldId id="285" r:id="rId9"/>
    <p:sldId id="264" r:id="rId10"/>
    <p:sldId id="265" r:id="rId11"/>
    <p:sldId id="266" r:id="rId12"/>
    <p:sldId id="268" r:id="rId13"/>
    <p:sldId id="270" r:id="rId14"/>
    <p:sldId id="273" r:id="rId15"/>
    <p:sldId id="274" r:id="rId16"/>
    <p:sldId id="275" r:id="rId17"/>
    <p:sldId id="276" r:id="rId18"/>
    <p:sldId id="277" r:id="rId19"/>
    <p:sldId id="280" r:id="rId20"/>
    <p:sldId id="282" r:id="rId21"/>
    <p:sldId id="283" r:id="rId22"/>
  </p:sldIdLst>
  <p:sldSz cx="9144000" cy="6858000" type="screen4x3"/>
  <p:notesSz cx="7315200" cy="96012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0" autoAdjust="0"/>
    <p:restoredTop sz="94660"/>
  </p:normalViewPr>
  <p:slideViewPr>
    <p:cSldViewPr>
      <p:cViewPr varScale="1">
        <p:scale>
          <a:sx n="74" d="100"/>
          <a:sy n="74" d="100"/>
        </p:scale>
        <p:origin x="102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fontAlgn="auto">
              <a:spcBef>
                <a:spcPts val="0"/>
              </a:spcBef>
              <a:spcAft>
                <a:spcPts val="0"/>
              </a:spcAft>
              <a:defRPr sz="1300">
                <a:latin typeface="+mn-lt"/>
              </a:defRPr>
            </a:lvl1pPr>
          </a:lstStyle>
          <a:p>
            <a:pPr>
              <a:defRPr/>
            </a:pPr>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fontAlgn="auto">
              <a:spcBef>
                <a:spcPts val="0"/>
              </a:spcBef>
              <a:spcAft>
                <a:spcPts val="0"/>
              </a:spcAft>
              <a:defRPr sz="1300">
                <a:latin typeface="+mn-lt"/>
              </a:defRPr>
            </a:lvl1pPr>
          </a:lstStyle>
          <a:p>
            <a:pPr>
              <a:defRPr/>
            </a:pPr>
            <a:fld id="{40AECF8B-23C2-4D01-A46F-1818331E4C4A}" type="datetimeFigureOut">
              <a:rPr lang="en-US"/>
              <a:pPr>
                <a:defRPr/>
              </a:pPr>
              <a:t>9/3/2018</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pPr lvl="0"/>
            <a:endParaRPr lang="en-US" noProof="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fontAlgn="auto">
              <a:spcBef>
                <a:spcPts val="0"/>
              </a:spcBef>
              <a:spcAft>
                <a:spcPts val="0"/>
              </a:spcAft>
              <a:defRPr sz="1300">
                <a:latin typeface="+mn-lt"/>
              </a:defRPr>
            </a:lvl1pPr>
          </a:lstStyle>
          <a:p>
            <a:pPr>
              <a:defRPr/>
            </a:pPr>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fontAlgn="auto">
              <a:spcBef>
                <a:spcPts val="0"/>
              </a:spcBef>
              <a:spcAft>
                <a:spcPts val="0"/>
              </a:spcAft>
              <a:defRPr sz="1300">
                <a:latin typeface="+mn-lt"/>
              </a:defRPr>
            </a:lvl1pPr>
          </a:lstStyle>
          <a:p>
            <a:pPr>
              <a:defRPr/>
            </a:pPr>
            <a:fld id="{792E6FBF-3CA6-4FAD-B803-29907D3F3689}" type="slidenum">
              <a:rPr lang="en-US"/>
              <a:pPr>
                <a:defRPr/>
              </a:pPr>
              <a:t>‹#›</a:t>
            </a:fld>
            <a:endParaRPr lang="en-US"/>
          </a:p>
        </p:txBody>
      </p:sp>
    </p:spTree>
    <p:extLst>
      <p:ext uri="{BB962C8B-B14F-4D97-AF65-F5344CB8AC3E}">
        <p14:creationId xmlns:p14="http://schemas.microsoft.com/office/powerpoint/2010/main" val="26952414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B0770A0-480B-4EE4-B527-301091DA8AA2}" type="slidenum">
              <a:rPr lang="en-US"/>
              <a:pPr fontAlgn="base">
                <a:spcBef>
                  <a:spcPct val="0"/>
                </a:spcBef>
                <a:spcAft>
                  <a:spcPct val="0"/>
                </a:spcAft>
                <a:defRPr/>
              </a:pPr>
              <a:t>5</a:t>
            </a:fld>
            <a:endParaRPr lang="en-US"/>
          </a:p>
        </p:txBody>
      </p:sp>
    </p:spTree>
    <p:extLst>
      <p:ext uri="{BB962C8B-B14F-4D97-AF65-F5344CB8AC3E}">
        <p14:creationId xmlns:p14="http://schemas.microsoft.com/office/powerpoint/2010/main" val="3224880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p:cNvSpPr>
          <p:nvPr>
            <p:ph type="sldImg"/>
          </p:nvPr>
        </p:nvSpPr>
        <p:spPr bwMode="auto">
          <a:noFill/>
          <a:ln>
            <a:solidFill>
              <a:srgbClr val="000000"/>
            </a:solidFill>
            <a:miter lim="800000"/>
            <a:headEnd/>
            <a:tailEnd/>
          </a:ln>
        </p:spPr>
      </p:sp>
      <p:sp>
        <p:nvSpPr>
          <p:cNvPr id="471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671A620-1EB4-4ED1-9DE2-A6D26E9ED898}" type="slidenum">
              <a:rPr lang="en-US"/>
              <a:pPr fontAlgn="base">
                <a:spcBef>
                  <a:spcPct val="0"/>
                </a:spcBef>
                <a:spcAft>
                  <a:spcPct val="0"/>
                </a:spcAft>
                <a:defRPr/>
              </a:pPr>
              <a:t>14</a:t>
            </a:fld>
            <a:endParaRPr lang="en-US"/>
          </a:p>
        </p:txBody>
      </p:sp>
    </p:spTree>
    <p:extLst>
      <p:ext uri="{BB962C8B-B14F-4D97-AF65-F5344CB8AC3E}">
        <p14:creationId xmlns:p14="http://schemas.microsoft.com/office/powerpoint/2010/main" val="303572015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p:cNvSpPr>
          <p:nvPr>
            <p:ph type="sldImg"/>
          </p:nvPr>
        </p:nvSpPr>
        <p:spPr bwMode="auto">
          <a:noFill/>
          <a:ln>
            <a:solidFill>
              <a:srgbClr val="000000"/>
            </a:solidFill>
            <a:miter lim="800000"/>
            <a:headEnd/>
            <a:tailEnd/>
          </a:ln>
        </p:spPr>
      </p:sp>
      <p:sp>
        <p:nvSpPr>
          <p:cNvPr id="491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4813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B9ABFA3-59F2-433C-8A9D-E4AB912E3620}" type="slidenum">
              <a:rPr lang="en-US"/>
              <a:pPr fontAlgn="base">
                <a:spcBef>
                  <a:spcPct val="0"/>
                </a:spcBef>
                <a:spcAft>
                  <a:spcPct val="0"/>
                </a:spcAft>
                <a:defRPr/>
              </a:pPr>
              <a:t>15</a:t>
            </a:fld>
            <a:endParaRPr lang="en-US"/>
          </a:p>
        </p:txBody>
      </p:sp>
    </p:spTree>
    <p:extLst>
      <p:ext uri="{BB962C8B-B14F-4D97-AF65-F5344CB8AC3E}">
        <p14:creationId xmlns:p14="http://schemas.microsoft.com/office/powerpoint/2010/main" val="26280832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Slide Image Placeholder 1"/>
          <p:cNvSpPr>
            <a:spLocks noGrp="1" noRot="1" noChangeAspect="1"/>
          </p:cNvSpPr>
          <p:nvPr>
            <p:ph type="sldImg"/>
          </p:nvPr>
        </p:nvSpPr>
        <p:spPr bwMode="auto">
          <a:noFill/>
          <a:ln>
            <a:solidFill>
              <a:srgbClr val="000000"/>
            </a:solidFill>
            <a:miter lim="800000"/>
            <a:headEnd/>
            <a:tailEnd/>
          </a:ln>
        </p:spPr>
      </p:sp>
      <p:sp>
        <p:nvSpPr>
          <p:cNvPr id="512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017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3E0461-7A45-4468-80BC-1ED96F31BCAA}" type="slidenum">
              <a:rPr lang="en-US"/>
              <a:pPr fontAlgn="base">
                <a:spcBef>
                  <a:spcPct val="0"/>
                </a:spcBef>
                <a:spcAft>
                  <a:spcPct val="0"/>
                </a:spcAft>
                <a:defRPr/>
              </a:pPr>
              <a:t>16</a:t>
            </a:fld>
            <a:endParaRPr lang="en-US"/>
          </a:p>
        </p:txBody>
      </p:sp>
    </p:spTree>
    <p:extLst>
      <p:ext uri="{BB962C8B-B14F-4D97-AF65-F5344CB8AC3E}">
        <p14:creationId xmlns:p14="http://schemas.microsoft.com/office/powerpoint/2010/main" val="1565505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Slide Image Placeholder 1"/>
          <p:cNvSpPr>
            <a:spLocks noGrp="1" noRot="1" noChangeAspect="1"/>
          </p:cNvSpPr>
          <p:nvPr>
            <p:ph type="sldImg"/>
          </p:nvPr>
        </p:nvSpPr>
        <p:spPr bwMode="auto">
          <a:noFill/>
          <a:ln>
            <a:solidFill>
              <a:srgbClr val="000000"/>
            </a:solidFill>
            <a:miter lim="800000"/>
            <a:headEnd/>
            <a:tailEnd/>
          </a:ln>
        </p:spPr>
      </p:sp>
      <p:sp>
        <p:nvSpPr>
          <p:cNvPr id="5325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222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DC8F751-3C22-4F26-BA30-4EAEEA0E305A}" type="slidenum">
              <a:rPr lang="en-US"/>
              <a:pPr fontAlgn="base">
                <a:spcBef>
                  <a:spcPct val="0"/>
                </a:spcBef>
                <a:spcAft>
                  <a:spcPct val="0"/>
                </a:spcAft>
                <a:defRPr/>
              </a:pPr>
              <a:t>17</a:t>
            </a:fld>
            <a:endParaRPr lang="en-US"/>
          </a:p>
        </p:txBody>
      </p:sp>
    </p:spTree>
    <p:extLst>
      <p:ext uri="{BB962C8B-B14F-4D97-AF65-F5344CB8AC3E}">
        <p14:creationId xmlns:p14="http://schemas.microsoft.com/office/powerpoint/2010/main" val="27403172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Image Placeholder 1"/>
          <p:cNvSpPr>
            <a:spLocks noGrp="1" noRot="1" noChangeAspect="1"/>
          </p:cNvSpPr>
          <p:nvPr>
            <p:ph type="sldImg"/>
          </p:nvPr>
        </p:nvSpPr>
        <p:spPr bwMode="auto">
          <a:noFill/>
          <a:ln>
            <a:solidFill>
              <a:srgbClr val="000000"/>
            </a:solidFill>
            <a:miter lim="800000"/>
            <a:headEnd/>
            <a:tailEnd/>
          </a:ln>
        </p:spPr>
      </p:sp>
      <p:sp>
        <p:nvSpPr>
          <p:cNvPr id="552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5427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D02F8A8-8D07-43A2-8192-FD03D64B75D2}" type="slidenum">
              <a:rPr lang="en-US"/>
              <a:pPr fontAlgn="base">
                <a:spcBef>
                  <a:spcPct val="0"/>
                </a:spcBef>
                <a:spcAft>
                  <a:spcPct val="0"/>
                </a:spcAft>
                <a:defRPr/>
              </a:pPr>
              <a:t>18</a:t>
            </a:fld>
            <a:endParaRPr lang="en-US"/>
          </a:p>
        </p:txBody>
      </p:sp>
    </p:spTree>
    <p:extLst>
      <p:ext uri="{BB962C8B-B14F-4D97-AF65-F5344CB8AC3E}">
        <p14:creationId xmlns:p14="http://schemas.microsoft.com/office/powerpoint/2010/main" val="14161977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041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37618EC-AC2E-4770-A96C-CE159D9B2738}" type="slidenum">
              <a:rPr lang="en-US"/>
              <a:pPr fontAlgn="base">
                <a:spcBef>
                  <a:spcPct val="0"/>
                </a:spcBef>
                <a:spcAft>
                  <a:spcPct val="0"/>
                </a:spcAft>
                <a:defRPr/>
              </a:pPr>
              <a:t>19</a:t>
            </a:fld>
            <a:endParaRPr lang="en-US"/>
          </a:p>
        </p:txBody>
      </p:sp>
    </p:spTree>
    <p:extLst>
      <p:ext uri="{BB962C8B-B14F-4D97-AF65-F5344CB8AC3E}">
        <p14:creationId xmlns:p14="http://schemas.microsoft.com/office/powerpoint/2010/main" val="4474529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451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3754E70-FB29-4107-9797-119DAD9F5AC5}" type="slidenum">
              <a:rPr lang="en-US"/>
              <a:pPr fontAlgn="base">
                <a:spcBef>
                  <a:spcPct val="0"/>
                </a:spcBef>
                <a:spcAft>
                  <a:spcPct val="0"/>
                </a:spcAft>
                <a:defRPr/>
              </a:pPr>
              <a:t>20</a:t>
            </a:fld>
            <a:endParaRPr lang="en-US"/>
          </a:p>
        </p:txBody>
      </p:sp>
    </p:spTree>
    <p:extLst>
      <p:ext uri="{BB962C8B-B14F-4D97-AF65-F5344CB8AC3E}">
        <p14:creationId xmlns:p14="http://schemas.microsoft.com/office/powerpoint/2010/main" val="27612517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Slide Image Placeholder 1"/>
          <p:cNvSpPr>
            <a:spLocks noGrp="1" noRot="1" noChangeAspect="1"/>
          </p:cNvSpPr>
          <p:nvPr>
            <p:ph type="sldImg"/>
          </p:nvPr>
        </p:nvSpPr>
        <p:spPr bwMode="auto">
          <a:noFill/>
          <a:ln>
            <a:solidFill>
              <a:srgbClr val="000000"/>
            </a:solidFill>
            <a:miter lim="800000"/>
            <a:headEnd/>
            <a:tailEnd/>
          </a:ln>
        </p:spPr>
      </p:sp>
      <p:sp>
        <p:nvSpPr>
          <p:cNvPr id="675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665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62AEED8-0170-41AF-904B-BA8FB40703A0}" type="slidenum">
              <a:rPr lang="en-US"/>
              <a:pPr fontAlgn="base">
                <a:spcBef>
                  <a:spcPct val="0"/>
                </a:spcBef>
                <a:spcAft>
                  <a:spcPct val="0"/>
                </a:spcAft>
                <a:defRPr/>
              </a:pPr>
              <a:t>21</a:t>
            </a:fld>
            <a:endParaRPr lang="en-US"/>
          </a:p>
        </p:txBody>
      </p:sp>
    </p:spTree>
    <p:extLst>
      <p:ext uri="{BB962C8B-B14F-4D97-AF65-F5344CB8AC3E}">
        <p14:creationId xmlns:p14="http://schemas.microsoft.com/office/powerpoint/2010/main" val="24335376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150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37B8D49-3662-4735-AFF9-02C74B0231B8}" type="slidenum">
              <a:rPr lang="en-US"/>
              <a:pPr fontAlgn="base">
                <a:spcBef>
                  <a:spcPct val="0"/>
                </a:spcBef>
                <a:spcAft>
                  <a:spcPct val="0"/>
                </a:spcAft>
                <a:defRPr/>
              </a:pPr>
              <a:t>6</a:t>
            </a:fld>
            <a:endParaRPr lang="en-US"/>
          </a:p>
        </p:txBody>
      </p:sp>
    </p:spTree>
    <p:extLst>
      <p:ext uri="{BB962C8B-B14F-4D97-AF65-F5344CB8AC3E}">
        <p14:creationId xmlns:p14="http://schemas.microsoft.com/office/powerpoint/2010/main" val="20502549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bwMode="auto">
          <a:noFill/>
          <a:ln>
            <a:solidFill>
              <a:srgbClr val="000000"/>
            </a:solidFill>
            <a:miter lim="800000"/>
            <a:headEnd/>
            <a:tailEnd/>
          </a:ln>
        </p:spPr>
      </p:sp>
      <p:sp>
        <p:nvSpPr>
          <p:cNvPr id="2457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CFC0A0B-66DC-4F32-B607-99926B1991E6}" type="slidenum">
              <a:rPr lang="en-US"/>
              <a:pPr fontAlgn="base">
                <a:spcBef>
                  <a:spcPct val="0"/>
                </a:spcBef>
                <a:spcAft>
                  <a:spcPct val="0"/>
                </a:spcAft>
                <a:defRPr/>
              </a:pPr>
              <a:t>7</a:t>
            </a:fld>
            <a:endParaRPr lang="en-US"/>
          </a:p>
        </p:txBody>
      </p:sp>
    </p:spTree>
    <p:extLst>
      <p:ext uri="{BB962C8B-B14F-4D97-AF65-F5344CB8AC3E}">
        <p14:creationId xmlns:p14="http://schemas.microsoft.com/office/powerpoint/2010/main" val="743188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69671BF-E349-499D-B658-9D4895EE8CB9}" type="slidenum">
              <a:rPr lang="en-US"/>
              <a:pPr fontAlgn="base">
                <a:spcBef>
                  <a:spcPct val="0"/>
                </a:spcBef>
                <a:spcAft>
                  <a:spcPct val="0"/>
                </a:spcAft>
                <a:defRPr/>
              </a:pPr>
              <a:t>8</a:t>
            </a:fld>
            <a:endParaRPr lang="en-US"/>
          </a:p>
        </p:txBody>
      </p:sp>
    </p:spTree>
    <p:extLst>
      <p:ext uri="{BB962C8B-B14F-4D97-AF65-F5344CB8AC3E}">
        <p14:creationId xmlns:p14="http://schemas.microsoft.com/office/powerpoint/2010/main" val="31543510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765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4528AF0-00CD-475D-A04C-91CCAB9F43A9}" type="slidenum">
              <a:rPr lang="en-US"/>
              <a:pPr fontAlgn="base">
                <a:spcBef>
                  <a:spcPct val="0"/>
                </a:spcBef>
                <a:spcAft>
                  <a:spcPct val="0"/>
                </a:spcAft>
                <a:defRPr/>
              </a:pPr>
              <a:t>9</a:t>
            </a:fld>
            <a:endParaRPr lang="en-US"/>
          </a:p>
        </p:txBody>
      </p:sp>
    </p:spTree>
    <p:extLst>
      <p:ext uri="{BB962C8B-B14F-4D97-AF65-F5344CB8AC3E}">
        <p14:creationId xmlns:p14="http://schemas.microsoft.com/office/powerpoint/2010/main" val="2178473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bwMode="auto">
          <a:noFill/>
          <a:ln>
            <a:solidFill>
              <a:srgbClr val="000000"/>
            </a:solidFill>
            <a:miter lim="800000"/>
            <a:headEnd/>
            <a:tailEnd/>
          </a:ln>
        </p:spPr>
      </p:sp>
      <p:sp>
        <p:nvSpPr>
          <p:cNvPr id="307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2969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E2B6701-F568-47D3-894B-453628E90FD9}" type="slidenum">
              <a:rPr lang="en-US"/>
              <a:pPr fontAlgn="base">
                <a:spcBef>
                  <a:spcPct val="0"/>
                </a:spcBef>
                <a:spcAft>
                  <a:spcPct val="0"/>
                </a:spcAft>
                <a:defRPr/>
              </a:pPr>
              <a:t>10</a:t>
            </a:fld>
            <a:endParaRPr lang="en-US"/>
          </a:p>
        </p:txBody>
      </p:sp>
    </p:spTree>
    <p:extLst>
      <p:ext uri="{BB962C8B-B14F-4D97-AF65-F5344CB8AC3E}">
        <p14:creationId xmlns:p14="http://schemas.microsoft.com/office/powerpoint/2010/main" val="2532617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174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46353AA-030C-4CE1-8CEF-2C10ECC6AB13}" type="slidenum">
              <a:rPr lang="en-US"/>
              <a:pPr fontAlgn="base">
                <a:spcBef>
                  <a:spcPct val="0"/>
                </a:spcBef>
                <a:spcAft>
                  <a:spcPct val="0"/>
                </a:spcAft>
                <a:defRPr/>
              </a:pPr>
              <a:t>11</a:t>
            </a:fld>
            <a:endParaRPr lang="en-US"/>
          </a:p>
        </p:txBody>
      </p:sp>
    </p:spTree>
    <p:extLst>
      <p:ext uri="{BB962C8B-B14F-4D97-AF65-F5344CB8AC3E}">
        <p14:creationId xmlns:p14="http://schemas.microsoft.com/office/powerpoint/2010/main" val="18945427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bwMode="auto">
          <a:noFill/>
          <a:ln>
            <a:solidFill>
              <a:srgbClr val="000000"/>
            </a:solidFill>
            <a:miter lim="800000"/>
            <a:headEnd/>
            <a:tailEnd/>
          </a:ln>
        </p:spPr>
      </p:sp>
      <p:sp>
        <p:nvSpPr>
          <p:cNvPr id="3481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379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CE50592-7159-40E3-B694-BAC877EA2CE3}" type="slidenum">
              <a:rPr lang="en-US"/>
              <a:pPr fontAlgn="base">
                <a:spcBef>
                  <a:spcPct val="0"/>
                </a:spcBef>
                <a:spcAft>
                  <a:spcPct val="0"/>
                </a:spcAft>
                <a:defRPr/>
              </a:pPr>
              <a:t>12</a:t>
            </a:fld>
            <a:endParaRPr lang="en-US"/>
          </a:p>
        </p:txBody>
      </p:sp>
    </p:spTree>
    <p:extLst>
      <p:ext uri="{BB962C8B-B14F-4D97-AF65-F5344CB8AC3E}">
        <p14:creationId xmlns:p14="http://schemas.microsoft.com/office/powerpoint/2010/main" val="2198751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p>
        </p:txBody>
      </p:sp>
      <p:sp>
        <p:nvSpPr>
          <p:cNvPr id="3789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0BCD284-C668-4AA4-AA44-769B0A1050A6}" type="slidenum">
              <a:rPr lang="en-US"/>
              <a:pPr fontAlgn="base">
                <a:spcBef>
                  <a:spcPct val="0"/>
                </a:spcBef>
                <a:spcAft>
                  <a:spcPct val="0"/>
                </a:spcAft>
                <a:defRPr/>
              </a:pPr>
              <a:t>13</a:t>
            </a:fld>
            <a:endParaRPr lang="en-US"/>
          </a:p>
        </p:txBody>
      </p:sp>
    </p:spTree>
    <p:extLst>
      <p:ext uri="{BB962C8B-B14F-4D97-AF65-F5344CB8AC3E}">
        <p14:creationId xmlns:p14="http://schemas.microsoft.com/office/powerpoint/2010/main" val="161828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12"/>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p:cNvSpPr>
            <a:spLocks noGrp="1"/>
          </p:cNvSpPr>
          <p:nvPr>
            <p:ph type="dt" sz="half" idx="10"/>
          </p:nvPr>
        </p:nvSpPr>
        <p:spPr/>
        <p:txBody>
          <a:bodyPr/>
          <a:lstStyle>
            <a:lvl1pPr>
              <a:defRPr/>
            </a:lvl1pPr>
          </a:lstStyle>
          <a:p>
            <a:pPr>
              <a:defRPr/>
            </a:pPr>
            <a:fld id="{B25F2304-037A-437D-9598-7F21F5A128B8}" type="datetimeFigureOut">
              <a:rPr lang="en-US"/>
              <a:pPr>
                <a:defRPr/>
              </a:pPr>
              <a:t>9/3/2018</a:t>
            </a:fld>
            <a:endParaRPr lang="en-US"/>
          </a:p>
        </p:txBody>
      </p:sp>
      <p:sp>
        <p:nvSpPr>
          <p:cNvPr id="12" name="Footer Placeholder 16"/>
          <p:cNvSpPr>
            <a:spLocks noGrp="1"/>
          </p:cNvSpPr>
          <p:nvPr>
            <p:ph type="ftr" sz="quarter" idx="11"/>
          </p:nvPr>
        </p:nvSpPr>
        <p:spPr/>
        <p:txBody>
          <a:bodyPr/>
          <a:lstStyle>
            <a:lvl1pPr>
              <a:defRPr/>
            </a:lvl1pPr>
          </a:lstStyle>
          <a:p>
            <a:pPr>
              <a:defRPr/>
            </a:pP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D879271E-2A98-4053-91C1-A40F7C433C9F}"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8BD736C3-F126-40C7-944E-90EDC2CBDE7E}" type="datetimeFigureOut">
              <a:rPr lang="en-US"/>
              <a:pPr>
                <a:defRPr/>
              </a:pPr>
              <a:t>9/3/2018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0E8376B7-376D-423E-957C-B4D5BE60F0A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2DAA352-016D-475D-8309-C6B693740F1D}" type="datetimeFigureOut">
              <a:rPr lang="en-US"/>
              <a:pPr>
                <a:defRPr/>
              </a:pPr>
              <a:t>9/3/2018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62838539-9BBB-4089-A8E2-47815AC07849}"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p:cNvSpPr>
            <a:spLocks noGrp="1"/>
          </p:cNvSpPr>
          <p:nvPr>
            <p:ph type="dt" sz="half" idx="10"/>
          </p:nvPr>
        </p:nvSpPr>
        <p:spPr/>
        <p:txBody>
          <a:bodyPr/>
          <a:lstStyle>
            <a:lvl1pPr>
              <a:defRPr/>
            </a:lvl1pPr>
          </a:lstStyle>
          <a:p>
            <a:pPr>
              <a:defRPr/>
            </a:pPr>
            <a:fld id="{77271DDF-4335-490D-A8CD-AAC11DEF0463}" type="datetimeFigureOut">
              <a:rPr lang="en-US"/>
              <a:pPr>
                <a:defRPr/>
              </a:pPr>
              <a:t>9/3/2018</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1CFDD1D5-DF58-4616-8039-0304E78B610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6"/>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8"/>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p:cNvSpPr>
            <a:spLocks noGrp="1"/>
          </p:cNvSpPr>
          <p:nvPr>
            <p:ph type="dt" sz="half" idx="10"/>
          </p:nvPr>
        </p:nvSpPr>
        <p:spPr/>
        <p:txBody>
          <a:bodyPr/>
          <a:lstStyle>
            <a:lvl1pPr>
              <a:defRPr/>
            </a:lvl1pPr>
          </a:lstStyle>
          <a:p>
            <a:pPr>
              <a:defRPr/>
            </a:pPr>
            <a:fld id="{318867D1-C81B-4233-974E-A73C8DF0BAA6}" type="datetimeFigureOut">
              <a:rPr lang="en-US"/>
              <a:pPr>
                <a:defRPr/>
              </a:pPr>
              <a:t>9/3/2018</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1CA11DD6-6CBF-4B49-BA41-32BDAF62A71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p:cNvSpPr>
            <a:spLocks noGrp="1"/>
          </p:cNvSpPr>
          <p:nvPr>
            <p:ph type="dt" sz="half" idx="10"/>
          </p:nvPr>
        </p:nvSpPr>
        <p:spPr/>
        <p:txBody>
          <a:bodyPr/>
          <a:lstStyle>
            <a:lvl1pPr>
              <a:defRPr/>
            </a:lvl1pPr>
          </a:lstStyle>
          <a:p>
            <a:pPr>
              <a:defRPr/>
            </a:pPr>
            <a:fld id="{FB135647-CDE9-40D9-9B87-939E3AEF49E1}" type="datetimeFigureOut">
              <a:rPr lang="en-US"/>
              <a:pPr>
                <a:defRPr/>
              </a:pPr>
              <a:t>9/3/2018</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1B8FC4A-65DE-46CA-9F36-5997D42AB1D6}"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p:cNvSpPr>
            <a:spLocks noGrp="1"/>
          </p:cNvSpPr>
          <p:nvPr>
            <p:ph type="dt" sz="half" idx="10"/>
          </p:nvPr>
        </p:nvSpPr>
        <p:spPr/>
        <p:txBody>
          <a:bodyPr/>
          <a:lstStyle>
            <a:lvl1pPr>
              <a:defRPr/>
            </a:lvl1pPr>
          </a:lstStyle>
          <a:p>
            <a:pPr>
              <a:defRPr/>
            </a:pPr>
            <a:fld id="{8283428D-31A3-4F9F-933A-CCD124391C85}" type="datetimeFigureOut">
              <a:rPr lang="en-US"/>
              <a:pPr>
                <a:defRPr/>
              </a:pPr>
              <a:t>9/3/2018</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2C05ECB4-70FC-47E6-824A-09A55AA7990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p:cNvSpPr>
            <a:spLocks noGrp="1"/>
          </p:cNvSpPr>
          <p:nvPr>
            <p:ph type="dt" sz="half" idx="10"/>
          </p:nvPr>
        </p:nvSpPr>
        <p:spPr/>
        <p:txBody>
          <a:bodyPr/>
          <a:lstStyle>
            <a:lvl1pPr>
              <a:defRPr/>
            </a:lvl1pPr>
          </a:lstStyle>
          <a:p>
            <a:pPr>
              <a:defRPr/>
            </a:pPr>
            <a:fld id="{D7123196-705D-464A-B0C4-CD00029538C6}" type="datetimeFigureOut">
              <a:rPr lang="en-US"/>
              <a:pPr>
                <a:defRPr/>
              </a:pPr>
              <a:t>9/3/2018</a:t>
            </a:fld>
            <a:endParaRPr lang="en-US"/>
          </a:p>
        </p:txBody>
      </p:sp>
      <p:sp>
        <p:nvSpPr>
          <p:cNvPr id="4" name="Footer Placeholder 2"/>
          <p:cNvSpPr>
            <a:spLocks noGrp="1"/>
          </p:cNvSpPr>
          <p:nvPr>
            <p:ph type="ftr" sz="quarter" idx="11"/>
          </p:nvPr>
        </p:nvSpPr>
        <p:spPr/>
        <p:txBody>
          <a:bodyPr/>
          <a:lstStyle>
            <a:lvl1pPr>
              <a:defRPr/>
            </a:lvl1pPr>
          </a:lstStyle>
          <a:p>
            <a:pPr>
              <a:defRPr/>
            </a:pPr>
            <a:endParaRPr lang="en-US"/>
          </a:p>
        </p:txBody>
      </p:sp>
      <p:sp>
        <p:nvSpPr>
          <p:cNvPr id="5" name="Slide Number Placeholder 22"/>
          <p:cNvSpPr>
            <a:spLocks noGrp="1"/>
          </p:cNvSpPr>
          <p:nvPr>
            <p:ph type="sldNum" sz="quarter" idx="12"/>
          </p:nvPr>
        </p:nvSpPr>
        <p:spPr/>
        <p:txBody>
          <a:bodyPr/>
          <a:lstStyle>
            <a:lvl1pPr>
              <a:defRPr/>
            </a:lvl1pPr>
          </a:lstStyle>
          <a:p>
            <a:pPr>
              <a:defRPr/>
            </a:pPr>
            <a:fld id="{E4C1BA60-7C38-47B6-B36A-04518F18B7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1A2227C5-0C9F-4236-B9E7-B025479574A3}" type="datetimeFigureOut">
              <a:rPr lang="en-US"/>
              <a:pPr>
                <a:defRPr/>
              </a:pPr>
              <a:t>9/3/2018</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AF4A4C28-BD98-4AAD-9CFA-40305D7CE1E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p:cNvSpPr>
            <a:spLocks noGrp="1"/>
          </p:cNvSpPr>
          <p:nvPr>
            <p:ph type="dt" sz="half" idx="10"/>
          </p:nvPr>
        </p:nvSpPr>
        <p:spPr/>
        <p:txBody>
          <a:bodyPr/>
          <a:lstStyle>
            <a:lvl1pPr>
              <a:defRPr/>
            </a:lvl1pPr>
          </a:lstStyle>
          <a:p>
            <a:pPr>
              <a:defRPr/>
            </a:pPr>
            <a:fld id="{7918A010-9A4B-4B1A-A27F-EFDEBE3361B2}" type="datetimeFigureOut">
              <a:rPr lang="en-US"/>
              <a:pPr>
                <a:defRPr/>
              </a:pPr>
              <a:t>9/3/2018</a:t>
            </a:fld>
            <a:endParaRPr lang="en-US"/>
          </a:p>
        </p:txBody>
      </p:sp>
      <p:sp>
        <p:nvSpPr>
          <p:cNvPr id="8" name="Footer Placeholder 5"/>
          <p:cNvSpPr>
            <a:spLocks noGrp="1"/>
          </p:cNvSpPr>
          <p:nvPr>
            <p:ph type="ftr" sz="quarter" idx="11"/>
          </p:nvPr>
        </p:nvSpPr>
        <p:spPr/>
        <p:txBody>
          <a:bodyPr/>
          <a:lstStyle>
            <a:lvl1pPr>
              <a:defRPr/>
            </a:lvl1pPr>
          </a:lstStyle>
          <a:p>
            <a:pPr>
              <a:defRPr/>
            </a:pPr>
            <a:endParaRPr lang="en-US"/>
          </a:p>
        </p:txBody>
      </p:sp>
      <p:sp>
        <p:nvSpPr>
          <p:cNvPr id="9" name="Slide Number Placeholder 6"/>
          <p:cNvSpPr>
            <a:spLocks noGrp="1"/>
          </p:cNvSpPr>
          <p:nvPr>
            <p:ph type="sldNum" sz="quarter" idx="12"/>
          </p:nvPr>
        </p:nvSpPr>
        <p:spPr/>
        <p:txBody>
          <a:bodyPr/>
          <a:lstStyle>
            <a:lvl1pPr>
              <a:defRPr/>
            </a:lvl1pPr>
          </a:lstStyle>
          <a:p>
            <a:pPr>
              <a:defRPr/>
            </a:pPr>
            <a:fld id="{76968B19-4757-488E-ABE3-18BE80B9311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2"/>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29B026F4-E664-4F63-9BC5-C6DF3B3E23D9}" type="datetimeFigureOut">
              <a:rPr lang="en-US"/>
              <a:pPr>
                <a:defRPr/>
              </a:pPr>
              <a:t>9/3/2018</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BE657FA1-E773-4D91-92E8-DADDB5CAA6C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a:t>Click to edit Master title style</a:t>
            </a:r>
          </a:p>
        </p:txBody>
      </p:sp>
      <p:sp>
        <p:nvSpPr>
          <p:cNvPr id="1029"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6104FCE3-02BF-47F3-B692-5444470926BC}" type="datetimeFigureOut">
              <a:rPr lang="en-US"/>
              <a:pPr>
                <a:defRPr/>
              </a:pPr>
              <a:t>9/3/2018</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82E5D198-5594-465B-8FF5-2F6833AA315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56" r:id="rId1"/>
    <p:sldLayoutId id="2147483749" r:id="rId2"/>
    <p:sldLayoutId id="2147483757" r:id="rId3"/>
    <p:sldLayoutId id="2147483750" r:id="rId4"/>
    <p:sldLayoutId id="2147483751" r:id="rId5"/>
    <p:sldLayoutId id="2147483752" r:id="rId6"/>
    <p:sldLayoutId id="2147483753" r:id="rId7"/>
    <p:sldLayoutId id="2147483758" r:id="rId8"/>
    <p:sldLayoutId id="2147483759" r:id="rId9"/>
    <p:sldLayoutId id="2147483754" r:id="rId10"/>
    <p:sldLayoutId id="2147483755"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pitchFamily="34" charset="0"/>
        </a:defRPr>
      </a:lvl2pPr>
      <a:lvl3pPr algn="l" rtl="0" eaLnBrk="0" fontAlgn="base" hangingPunct="0">
        <a:spcBef>
          <a:spcPct val="0"/>
        </a:spcBef>
        <a:spcAft>
          <a:spcPct val="0"/>
        </a:spcAft>
        <a:defRPr sz="4000">
          <a:solidFill>
            <a:schemeClr val="tx2"/>
          </a:solidFill>
          <a:latin typeface="Franklin Gothic Book" pitchFamily="34" charset="0"/>
        </a:defRPr>
      </a:lvl3pPr>
      <a:lvl4pPr algn="l" rtl="0" eaLnBrk="0" fontAlgn="base" hangingPunct="0">
        <a:spcBef>
          <a:spcPct val="0"/>
        </a:spcBef>
        <a:spcAft>
          <a:spcPct val="0"/>
        </a:spcAft>
        <a:defRPr sz="4000">
          <a:solidFill>
            <a:schemeClr val="tx2"/>
          </a:solidFill>
          <a:latin typeface="Franklin Gothic Book" pitchFamily="34" charset="0"/>
        </a:defRPr>
      </a:lvl4pPr>
      <a:lvl5pPr algn="l" rtl="0" eaLnBrk="0" fontAlgn="base" hangingPunct="0">
        <a:spcBef>
          <a:spcPct val="0"/>
        </a:spcBef>
        <a:spcAft>
          <a:spcPct val="0"/>
        </a:spcAft>
        <a:defRPr sz="4000">
          <a:solidFill>
            <a:schemeClr val="tx2"/>
          </a:solidFill>
          <a:latin typeface="Franklin Gothic Book" pitchFamily="34" charset="0"/>
        </a:defRPr>
      </a:lvl5pPr>
      <a:lvl6pPr marL="457200" algn="l" rtl="0" fontAlgn="base">
        <a:spcBef>
          <a:spcPct val="0"/>
        </a:spcBef>
        <a:spcAft>
          <a:spcPct val="0"/>
        </a:spcAft>
        <a:defRPr sz="4000">
          <a:solidFill>
            <a:schemeClr val="tx2"/>
          </a:solidFill>
          <a:latin typeface="Franklin Gothic Book" pitchFamily="34" charset="0"/>
        </a:defRPr>
      </a:lvl6pPr>
      <a:lvl7pPr marL="914400" algn="l" rtl="0" fontAlgn="base">
        <a:spcBef>
          <a:spcPct val="0"/>
        </a:spcBef>
        <a:spcAft>
          <a:spcPct val="0"/>
        </a:spcAft>
        <a:defRPr sz="4000">
          <a:solidFill>
            <a:schemeClr val="tx2"/>
          </a:solidFill>
          <a:latin typeface="Franklin Gothic Book" pitchFamily="34" charset="0"/>
        </a:defRPr>
      </a:lvl7pPr>
      <a:lvl8pPr marL="1371600" algn="l" rtl="0" fontAlgn="base">
        <a:spcBef>
          <a:spcPct val="0"/>
        </a:spcBef>
        <a:spcAft>
          <a:spcPct val="0"/>
        </a:spcAft>
        <a:defRPr sz="4000">
          <a:solidFill>
            <a:schemeClr val="tx2"/>
          </a:solidFill>
          <a:latin typeface="Franklin Gothic Book" pitchFamily="34" charset="0"/>
        </a:defRPr>
      </a:lvl8pPr>
      <a:lvl9pPr marL="1828800" algn="l" rtl="0" fontAlgn="base">
        <a:spcBef>
          <a:spcPct val="0"/>
        </a:spcBef>
        <a:spcAft>
          <a:spcPct val="0"/>
        </a:spcAft>
        <a:defRPr sz="4000">
          <a:solidFill>
            <a:schemeClr val="tx2"/>
          </a:solidFill>
          <a:latin typeface="Franklin Gothic Book" pitchFamily="34" charset="0"/>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CBAD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hool.wcskids.net/beer/hom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ubtitle 2"/>
          <p:cNvSpPr>
            <a:spLocks noGrp="1"/>
          </p:cNvSpPr>
          <p:nvPr>
            <p:ph type="subTitle" idx="1"/>
          </p:nvPr>
        </p:nvSpPr>
        <p:spPr/>
        <p:txBody>
          <a:bodyPr/>
          <a:lstStyle/>
          <a:p>
            <a:pPr eaLnBrk="1" hangingPunct="1"/>
            <a:r>
              <a:rPr lang="en-US" sz="5400" dirty="0"/>
              <a:t>P.R.I.D.E</a:t>
            </a:r>
          </a:p>
          <a:p>
            <a:pPr eaLnBrk="1" hangingPunct="1"/>
            <a:r>
              <a:rPr lang="en-US" sz="5400" dirty="0"/>
              <a:t>Points of Emphasis</a:t>
            </a:r>
          </a:p>
        </p:txBody>
      </p:sp>
      <p:sp>
        <p:nvSpPr>
          <p:cNvPr id="2" name="Title 1"/>
          <p:cNvSpPr>
            <a:spLocks noGrp="1"/>
          </p:cNvSpPr>
          <p:nvPr>
            <p:ph type="ctrTitle"/>
          </p:nvPr>
        </p:nvSpPr>
        <p:spPr>
          <a:xfrm>
            <a:off x="457200" y="1506538"/>
            <a:ext cx="5791200" cy="1470025"/>
          </a:xfrm>
        </p:spPr>
        <p:txBody>
          <a:bodyPr>
            <a:normAutofit fontScale="90000"/>
          </a:bodyPr>
          <a:lstStyle/>
          <a:p>
            <a:pPr eaLnBrk="1" fontAlgn="auto" hangingPunct="1">
              <a:spcAft>
                <a:spcPts val="0"/>
              </a:spcAft>
              <a:defRPr/>
            </a:pPr>
            <a:r>
              <a:rPr lang="en-US" sz="4800" dirty="0">
                <a:effectLst>
                  <a:outerShdw blurRad="38100" dist="38100" dir="2700000" algn="tl">
                    <a:srgbClr val="000000">
                      <a:alpha val="43137"/>
                    </a:srgbClr>
                  </a:outerShdw>
                </a:effectLst>
              </a:rPr>
              <a:t>1</a:t>
            </a:r>
            <a:r>
              <a:rPr lang="en-US" sz="4800" baseline="30000" dirty="0">
                <a:effectLst>
                  <a:outerShdw blurRad="38100" dist="38100" dir="2700000" algn="tl">
                    <a:srgbClr val="000000">
                      <a:alpha val="43137"/>
                    </a:srgbClr>
                  </a:outerShdw>
                </a:effectLst>
              </a:rPr>
              <a:t>st</a:t>
            </a:r>
            <a:r>
              <a:rPr lang="en-US" sz="4800" dirty="0">
                <a:effectLst>
                  <a:outerShdw blurRad="38100" dist="38100" dir="2700000" algn="tl">
                    <a:srgbClr val="000000">
                      <a:alpha val="43137"/>
                    </a:srgbClr>
                  </a:outerShdw>
                </a:effectLst>
              </a:rPr>
              <a:t> Semester</a:t>
            </a:r>
            <a:br>
              <a:rPr lang="en-US" sz="4800" dirty="0">
                <a:effectLst>
                  <a:outerShdw blurRad="38100" dist="38100" dir="2700000" algn="tl">
                    <a:srgbClr val="000000">
                      <a:alpha val="43137"/>
                    </a:srgbClr>
                  </a:outerShdw>
                </a:effectLst>
              </a:rPr>
            </a:br>
            <a:r>
              <a:rPr lang="en-US" sz="4800" dirty="0">
                <a:effectLst>
                  <a:outerShdw blurRad="38100" dist="38100" dir="2700000" algn="tl">
                    <a:srgbClr val="000000">
                      <a:alpha val="43137"/>
                    </a:srgbClr>
                  </a:outerShdw>
                </a:effectLst>
              </a:rPr>
              <a:t>2018-2019</a:t>
            </a:r>
            <a:endParaRPr sz="4800"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p:txBody>
          <a:bodyPr>
            <a:normAutofit lnSpcReduction="10000"/>
          </a:bodyPr>
          <a:lstStyle/>
          <a:p>
            <a:pPr marL="0" indent="0" eaLnBrk="1" fontAlgn="auto" hangingPunct="1">
              <a:spcBef>
                <a:spcPts val="580"/>
              </a:spcBef>
              <a:spcAft>
                <a:spcPts val="0"/>
              </a:spcAft>
              <a:buFont typeface="Wingdings 2"/>
              <a:buNone/>
              <a:defRPr/>
            </a:pPr>
            <a:r>
              <a:rPr lang="en-US" sz="2800" b="1" dirty="0">
                <a:solidFill>
                  <a:schemeClr val="accent1"/>
                </a:solidFill>
                <a:effectLst>
                  <a:outerShdw blurRad="38100" dist="38100" dir="2700000" algn="tl">
                    <a:srgbClr val="000000">
                      <a:alpha val="43137"/>
                    </a:srgbClr>
                  </a:outerShdw>
                </a:effectLst>
              </a:rPr>
              <a:t>Lesson #9:  Overview of Pass Policy: </a:t>
            </a:r>
          </a:p>
          <a:p>
            <a:pPr marL="0" indent="0" eaLnBrk="1" fontAlgn="auto" hangingPunct="1">
              <a:spcBef>
                <a:spcPts val="580"/>
              </a:spcBef>
              <a:spcAft>
                <a:spcPts val="0"/>
              </a:spcAft>
              <a:buFont typeface="Wingdings 2"/>
              <a:buNone/>
              <a:defRPr/>
            </a:pPr>
            <a:endParaRPr lang="en-US" sz="2800" b="1" dirty="0">
              <a:solidFill>
                <a:schemeClr val="accent1"/>
              </a:solidFill>
              <a:effectLst>
                <a:outerShdw blurRad="38100" dist="38100" dir="2700000" algn="tl">
                  <a:srgbClr val="000000">
                    <a:alpha val="43137"/>
                  </a:srgbClr>
                </a:outerShdw>
              </a:effectLst>
            </a:endParaRPr>
          </a:p>
          <a:p>
            <a:pPr eaLnBrk="1" fontAlgn="auto" hangingPunct="1">
              <a:spcBef>
                <a:spcPts val="580"/>
              </a:spcBef>
              <a:spcAft>
                <a:spcPts val="0"/>
              </a:spcAft>
              <a:defRPr/>
            </a:pPr>
            <a:r>
              <a:rPr lang="en-US" sz="2800" dirty="0"/>
              <a:t>Students are to fill out their agendas and have their teacher sign them prior to leaving the room to go to the office or their locker.</a:t>
            </a:r>
          </a:p>
          <a:p>
            <a:pPr eaLnBrk="1" fontAlgn="auto" hangingPunct="1">
              <a:spcBef>
                <a:spcPts val="580"/>
              </a:spcBef>
              <a:spcAft>
                <a:spcPts val="0"/>
              </a:spcAft>
              <a:defRPr/>
            </a:pPr>
            <a:r>
              <a:rPr lang="en-US" sz="2800" dirty="0"/>
              <a:t>Passes should only be given out to one student at a time during class. Use your time efficiently, go to the restroom between classes, make appointments with counselors before or after school, do what is necessary to be in class.</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p:txBody>
          <a:bodyPr>
            <a:normAutofit fontScale="70000" lnSpcReduction="20000"/>
          </a:bodyPr>
          <a:lstStyle/>
          <a:p>
            <a:pPr marL="274320" indent="-274320" eaLnBrk="1" fontAlgn="auto" hangingPunct="1">
              <a:spcBef>
                <a:spcPts val="580"/>
              </a:spcBef>
              <a:spcAft>
                <a:spcPts val="0"/>
              </a:spcAft>
              <a:buFont typeface="Wingdings 2"/>
              <a:buChar char=""/>
              <a:defRPr/>
            </a:pPr>
            <a:r>
              <a:rPr lang="en-US" sz="3300" b="1" dirty="0">
                <a:solidFill>
                  <a:schemeClr val="accent1"/>
                </a:solidFill>
                <a:effectLst>
                  <a:outerShdw blurRad="38100" dist="38100" dir="2700000" algn="tl">
                    <a:srgbClr val="000000">
                      <a:alpha val="43137"/>
                    </a:srgbClr>
                  </a:outerShdw>
                </a:effectLst>
              </a:rPr>
              <a:t>Lesson #10:  </a:t>
            </a:r>
            <a:r>
              <a:rPr lang="en-US" sz="3300" b="1" dirty="0" err="1">
                <a:solidFill>
                  <a:schemeClr val="accent1"/>
                </a:solidFill>
                <a:effectLst>
                  <a:outerShdw blurRad="38100" dist="38100" dir="2700000" algn="tl">
                    <a:srgbClr val="000000">
                      <a:alpha val="43137"/>
                    </a:srgbClr>
                  </a:outerShdw>
                </a:effectLst>
              </a:rPr>
              <a:t>Tardies</a:t>
            </a:r>
            <a:r>
              <a:rPr lang="en-US" sz="3300" b="1" dirty="0">
                <a:solidFill>
                  <a:schemeClr val="accent1"/>
                </a:solidFill>
                <a:effectLst>
                  <a:outerShdw blurRad="38100" dist="38100" dir="2700000" algn="tl">
                    <a:srgbClr val="000000">
                      <a:alpha val="43137"/>
                    </a:srgbClr>
                  </a:outerShdw>
                </a:effectLst>
              </a:rPr>
              <a:t> and Attendance</a:t>
            </a:r>
          </a:p>
          <a:p>
            <a:pPr marL="274320" indent="-274320" eaLnBrk="1" fontAlgn="auto" hangingPunct="1">
              <a:spcBef>
                <a:spcPts val="580"/>
              </a:spcBef>
              <a:spcAft>
                <a:spcPts val="0"/>
              </a:spcAft>
              <a:buFont typeface="Wingdings 2"/>
              <a:buChar char=""/>
              <a:defRPr/>
            </a:pPr>
            <a:r>
              <a:rPr lang="en-US" sz="3300" dirty="0"/>
              <a:t> Be to class on time, every time (please discuss and post Bell Schedule)</a:t>
            </a:r>
          </a:p>
          <a:p>
            <a:pPr marL="548640" lvl="1" eaLnBrk="1" fontAlgn="auto" hangingPunct="1">
              <a:spcBef>
                <a:spcPts val="370"/>
              </a:spcBef>
              <a:spcAft>
                <a:spcPts val="0"/>
              </a:spcAft>
              <a:buFont typeface="Wingdings 2"/>
              <a:buChar char=""/>
              <a:defRPr/>
            </a:pPr>
            <a:r>
              <a:rPr lang="en-US" sz="2800" dirty="0"/>
              <a:t>1</a:t>
            </a:r>
            <a:r>
              <a:rPr lang="en-US" sz="2800" baseline="30000" dirty="0"/>
              <a:t>st</a:t>
            </a:r>
            <a:r>
              <a:rPr lang="en-US" sz="2800" dirty="0"/>
              <a:t> Tardy= Warning, </a:t>
            </a:r>
          </a:p>
          <a:p>
            <a:pPr marL="548640" lvl="1" eaLnBrk="1" fontAlgn="auto" hangingPunct="1">
              <a:spcBef>
                <a:spcPts val="370"/>
              </a:spcBef>
              <a:spcAft>
                <a:spcPts val="0"/>
              </a:spcAft>
              <a:buFont typeface="Wingdings 2"/>
              <a:buChar char=""/>
              <a:defRPr/>
            </a:pPr>
            <a:r>
              <a:rPr lang="en-US" sz="2800" dirty="0"/>
              <a:t>3</a:t>
            </a:r>
            <a:r>
              <a:rPr lang="en-US" sz="2800" baseline="30000" dirty="0"/>
              <a:t>rd</a:t>
            </a:r>
            <a:r>
              <a:rPr lang="en-US" sz="2800" dirty="0"/>
              <a:t> Tardy= Detention and teacher calls home</a:t>
            </a:r>
          </a:p>
          <a:p>
            <a:pPr marL="548640" lvl="1" eaLnBrk="1" fontAlgn="auto" hangingPunct="1">
              <a:spcBef>
                <a:spcPts val="370"/>
              </a:spcBef>
              <a:spcAft>
                <a:spcPts val="0"/>
              </a:spcAft>
              <a:buFont typeface="Wingdings 2"/>
              <a:buChar char=""/>
              <a:defRPr/>
            </a:pPr>
            <a:r>
              <a:rPr lang="en-US" sz="2800" dirty="0"/>
              <a:t>5</a:t>
            </a:r>
            <a:r>
              <a:rPr lang="en-US" sz="2800" baseline="30000" dirty="0"/>
              <a:t>th</a:t>
            </a:r>
            <a:r>
              <a:rPr lang="en-US" sz="2800" dirty="0"/>
              <a:t> Tardy= Referral and teacher calls home  </a:t>
            </a:r>
          </a:p>
          <a:p>
            <a:pPr marL="548640" lvl="1" eaLnBrk="1" fontAlgn="auto" hangingPunct="1">
              <a:spcBef>
                <a:spcPts val="370"/>
              </a:spcBef>
              <a:spcAft>
                <a:spcPts val="0"/>
              </a:spcAft>
              <a:buFont typeface="Wingdings 2"/>
              <a:buChar char=""/>
              <a:defRPr/>
            </a:pPr>
            <a:r>
              <a:rPr lang="en-US" sz="2800" dirty="0"/>
              <a:t>7</a:t>
            </a:r>
            <a:r>
              <a:rPr lang="en-US" sz="2800" baseline="30000" dirty="0"/>
              <a:t>th</a:t>
            </a:r>
            <a:r>
              <a:rPr lang="en-US" sz="2800" dirty="0"/>
              <a:t> Tardy=Call home from administrator and or counselor</a:t>
            </a:r>
          </a:p>
          <a:p>
            <a:pPr marL="274320" indent="-274320" eaLnBrk="1" fontAlgn="auto" hangingPunct="1">
              <a:spcBef>
                <a:spcPts val="580"/>
              </a:spcBef>
              <a:spcAft>
                <a:spcPts val="0"/>
              </a:spcAft>
              <a:buFont typeface="Wingdings 2"/>
              <a:buChar char=""/>
              <a:defRPr/>
            </a:pPr>
            <a:r>
              <a:rPr lang="en-US" sz="3300" dirty="0"/>
              <a:t>You must check in with your house office if you are more than </a:t>
            </a:r>
            <a:r>
              <a:rPr lang="en-US" sz="3300" b="1" dirty="0">
                <a:solidFill>
                  <a:schemeClr val="accent1"/>
                </a:solidFill>
                <a:effectLst>
                  <a:outerShdw blurRad="38100" dist="38100" dir="2700000" algn="tl">
                    <a:srgbClr val="000000">
                      <a:alpha val="43137"/>
                    </a:srgbClr>
                  </a:outerShdw>
                </a:effectLst>
              </a:rPr>
              <a:t>20 minutes </a:t>
            </a:r>
            <a:r>
              <a:rPr lang="en-US" sz="3300" dirty="0"/>
              <a:t>late.</a:t>
            </a:r>
          </a:p>
          <a:p>
            <a:pPr marL="274320" indent="-274320" eaLnBrk="1" fontAlgn="auto" hangingPunct="1">
              <a:spcBef>
                <a:spcPts val="580"/>
              </a:spcBef>
              <a:spcAft>
                <a:spcPts val="0"/>
              </a:spcAft>
              <a:buFont typeface="Wingdings 2"/>
              <a:buChar char=""/>
              <a:defRPr/>
            </a:pPr>
            <a:r>
              <a:rPr lang="en-US" sz="3300" dirty="0"/>
              <a:t>All absences must be called in to the main office; office information and phone numbers are available on our webpage.</a:t>
            </a:r>
          </a:p>
          <a:p>
            <a:pPr marL="274320" indent="-274320" eaLnBrk="1" fontAlgn="auto" hangingPunct="1">
              <a:spcBef>
                <a:spcPts val="580"/>
              </a:spcBef>
              <a:spcAft>
                <a:spcPts val="0"/>
              </a:spcAft>
              <a:buFont typeface="Wingdings 2"/>
              <a:buChar char=""/>
              <a:defRPr/>
            </a:pPr>
            <a:r>
              <a:rPr lang="en-US" sz="3300" dirty="0"/>
              <a:t>Students will not be allowed to make up work if the absence is unverified.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2667000"/>
          </a:xfrm>
        </p:spPr>
        <p:txBody>
          <a:bodyPr>
            <a:normAutofit/>
          </a:bodyPr>
          <a:lstStyle/>
          <a:p>
            <a:pPr eaLnBrk="1" hangingPunct="1">
              <a:lnSpc>
                <a:spcPct val="90000"/>
              </a:lnSpc>
              <a:defRPr/>
            </a:pPr>
            <a:r>
              <a:rPr lang="en-US" sz="2200" b="1" dirty="0">
                <a:solidFill>
                  <a:schemeClr val="accent1"/>
                </a:solidFill>
                <a:effectLst>
                  <a:outerShdw blurRad="38100" dist="38100" dir="2700000" algn="tl">
                    <a:srgbClr val="C0C0C0"/>
                  </a:outerShdw>
                </a:effectLst>
              </a:rPr>
              <a:t>Lesson #11:  Cafeteria Procedures and Lunch Schedules</a:t>
            </a:r>
          </a:p>
          <a:p>
            <a:pPr eaLnBrk="1" hangingPunct="1">
              <a:lnSpc>
                <a:spcPct val="90000"/>
              </a:lnSpc>
              <a:defRPr/>
            </a:pPr>
            <a:r>
              <a:rPr lang="en-US" sz="2200" dirty="0"/>
              <a:t>Lunch menus will be provided during daily announcements and on the whiteboards in the Main Café.  </a:t>
            </a:r>
          </a:p>
          <a:p>
            <a:pPr eaLnBrk="1" hangingPunct="1">
              <a:lnSpc>
                <a:spcPct val="90000"/>
              </a:lnSpc>
              <a:defRPr/>
            </a:pPr>
            <a:r>
              <a:rPr lang="en-US" sz="2200" dirty="0"/>
              <a:t>Students must be wearing an ID to get lunch.  </a:t>
            </a:r>
          </a:p>
          <a:p>
            <a:pPr eaLnBrk="1" hangingPunct="1">
              <a:lnSpc>
                <a:spcPct val="90000"/>
              </a:lnSpc>
              <a:defRPr/>
            </a:pPr>
            <a:r>
              <a:rPr lang="en-US" sz="2200" dirty="0"/>
              <a:t>Breakfast will be served before 1</a:t>
            </a:r>
            <a:r>
              <a:rPr lang="en-US" sz="2200" baseline="30000" dirty="0"/>
              <a:t>st</a:t>
            </a:r>
            <a:r>
              <a:rPr lang="en-US" sz="2200" dirty="0"/>
              <a:t> hour. </a:t>
            </a:r>
          </a:p>
          <a:p>
            <a:pPr eaLnBrk="1" hangingPunct="1">
              <a:lnSpc>
                <a:spcPct val="90000"/>
              </a:lnSpc>
              <a:defRPr/>
            </a:pPr>
            <a:r>
              <a:rPr lang="en-US" sz="2200" dirty="0"/>
              <a:t>Students will be dismissed by table when they are seated and their area is clean. </a:t>
            </a:r>
          </a:p>
          <a:p>
            <a:pPr eaLnBrk="1" hangingPunct="1">
              <a:lnSpc>
                <a:spcPct val="90000"/>
              </a:lnSpc>
              <a:buFont typeface="Wingdings 2" pitchFamily="18" charset="2"/>
              <a:buNone/>
              <a:defRPr/>
            </a:pP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274320" indent="-274320" eaLnBrk="1" fontAlgn="auto" hangingPunct="1">
              <a:spcBef>
                <a:spcPts val="580"/>
              </a:spcBef>
              <a:spcAft>
                <a:spcPts val="0"/>
              </a:spcAft>
              <a:buFont typeface="Wingdings 2"/>
              <a:buChar char=""/>
              <a:defRPr/>
            </a:pPr>
            <a:r>
              <a:rPr lang="en-US" sz="3200" b="1" dirty="0">
                <a:solidFill>
                  <a:schemeClr val="accent1"/>
                </a:solidFill>
                <a:effectLst>
                  <a:outerShdw blurRad="38100" dist="38100" dir="2700000" algn="tl">
                    <a:srgbClr val="000000">
                      <a:alpha val="43137"/>
                    </a:srgbClr>
                  </a:outerShdw>
                </a:effectLst>
              </a:rPr>
              <a:t>Lesson #12:  Dismissal Procedures</a:t>
            </a:r>
          </a:p>
          <a:p>
            <a:pPr marL="274320" indent="-274320" eaLnBrk="1" fontAlgn="auto" hangingPunct="1">
              <a:spcBef>
                <a:spcPts val="580"/>
              </a:spcBef>
              <a:spcAft>
                <a:spcPts val="0"/>
              </a:spcAft>
              <a:buFont typeface="Wingdings 2"/>
              <a:buChar char=""/>
              <a:defRPr/>
            </a:pPr>
            <a:r>
              <a:rPr lang="en-US" sz="3200" dirty="0"/>
              <a:t>Students should remain seated until the end of class.  </a:t>
            </a:r>
          </a:p>
          <a:p>
            <a:pPr marL="274320" indent="-274320" eaLnBrk="1" fontAlgn="auto" hangingPunct="1">
              <a:spcBef>
                <a:spcPts val="580"/>
              </a:spcBef>
              <a:spcAft>
                <a:spcPts val="0"/>
              </a:spcAft>
              <a:buFont typeface="Wingdings 2"/>
              <a:buChar char=""/>
              <a:defRPr/>
            </a:pPr>
            <a:r>
              <a:rPr lang="en-US" sz="3200" b="1" dirty="0">
                <a:solidFill>
                  <a:srgbClr val="7030A0"/>
                </a:solidFill>
                <a:effectLst>
                  <a:outerShdw blurRad="38100" dist="38100" dir="2700000" algn="tl">
                    <a:srgbClr val="000000">
                      <a:alpha val="43137"/>
                    </a:srgbClr>
                  </a:outerShdw>
                </a:effectLst>
              </a:rPr>
              <a:t>Please do not line up at the door.</a:t>
            </a:r>
          </a:p>
          <a:p>
            <a:pPr marL="274320" indent="-274320" eaLnBrk="1" fontAlgn="auto" hangingPunct="1">
              <a:spcBef>
                <a:spcPts val="580"/>
              </a:spcBef>
              <a:spcAft>
                <a:spcPts val="0"/>
              </a:spcAft>
              <a:buFont typeface="Wingdings 2"/>
              <a:buChar char=""/>
              <a:defRPr/>
            </a:pPr>
            <a:r>
              <a:rPr lang="en-US" sz="3200" dirty="0"/>
              <a:t>All school rules/expectations apply on the bus to and from school.  PRIDE!</a:t>
            </a:r>
          </a:p>
          <a:p>
            <a:pPr marL="274320" indent="-274320" eaLnBrk="1" fontAlgn="auto" hangingPunct="1">
              <a:spcBef>
                <a:spcPts val="580"/>
              </a:spcBef>
              <a:spcAft>
                <a:spcPts val="0"/>
              </a:spcAft>
              <a:buFont typeface="Wingdings 2"/>
              <a:buChar char=""/>
              <a:defRPr/>
            </a:pPr>
            <a:r>
              <a:rPr lang="en-US" sz="3200" dirty="0"/>
              <a:t>All students must exit the building by 3:00 or be accompanied by an adult.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0" indent="0" eaLnBrk="1" fontAlgn="auto" hangingPunct="1">
              <a:spcBef>
                <a:spcPts val="580"/>
              </a:spcBef>
              <a:spcAft>
                <a:spcPts val="0"/>
              </a:spcAft>
              <a:buFont typeface="Wingdings 2"/>
              <a:buNone/>
              <a:defRPr/>
            </a:pPr>
            <a:r>
              <a:rPr lang="en-US" sz="2800" b="1" dirty="0">
                <a:solidFill>
                  <a:schemeClr val="accent1"/>
                </a:solidFill>
                <a:effectLst>
                  <a:outerShdw blurRad="38100" dist="38100" dir="2700000" algn="tl">
                    <a:srgbClr val="000000">
                      <a:alpha val="43137"/>
                    </a:srgbClr>
                  </a:outerShdw>
                </a:effectLst>
              </a:rPr>
              <a:t>Lesson #13:  Sports and Eligibility Requirements  </a:t>
            </a:r>
          </a:p>
          <a:p>
            <a:pPr marL="274320" indent="-274320" eaLnBrk="1" fontAlgn="auto" hangingPunct="1">
              <a:spcBef>
                <a:spcPts val="580"/>
              </a:spcBef>
              <a:spcAft>
                <a:spcPts val="0"/>
              </a:spcAft>
              <a:buFont typeface="Wingdings 2"/>
              <a:buChar char=""/>
              <a:defRPr/>
            </a:pPr>
            <a:r>
              <a:rPr lang="en-US" sz="2800" dirty="0"/>
              <a:t>Athletics and academics go hand in hand at Beer Middle School.  </a:t>
            </a:r>
          </a:p>
          <a:p>
            <a:pPr marL="274320" indent="-274320" eaLnBrk="1" fontAlgn="auto" hangingPunct="1">
              <a:spcBef>
                <a:spcPts val="580"/>
              </a:spcBef>
              <a:spcAft>
                <a:spcPts val="0"/>
              </a:spcAft>
              <a:buFont typeface="Wingdings 2"/>
              <a:buChar char=""/>
              <a:defRPr/>
            </a:pPr>
            <a:r>
              <a:rPr lang="en-US" sz="2800" dirty="0"/>
              <a:t>Assistant, Mr. Schulte.  </a:t>
            </a:r>
          </a:p>
          <a:p>
            <a:pPr marL="274320" indent="-274320" eaLnBrk="1" fontAlgn="auto" hangingPunct="1">
              <a:spcBef>
                <a:spcPts val="580"/>
              </a:spcBef>
              <a:spcAft>
                <a:spcPts val="0"/>
              </a:spcAft>
              <a:buFont typeface="Wingdings 2"/>
              <a:buChar char=""/>
              <a:defRPr/>
            </a:pPr>
            <a:r>
              <a:rPr lang="en-US" sz="2800" dirty="0"/>
              <a:t>Students are highly encouraged to participate in sports, as an athlete or a fan!  </a:t>
            </a:r>
          </a:p>
          <a:p>
            <a:pPr marL="274320" indent="-274320" eaLnBrk="1" fontAlgn="auto" hangingPunct="1">
              <a:spcBef>
                <a:spcPts val="580"/>
              </a:spcBef>
              <a:spcAft>
                <a:spcPts val="0"/>
              </a:spcAft>
              <a:buFont typeface="Wingdings 2"/>
              <a:buChar char=""/>
              <a:defRPr/>
            </a:pPr>
            <a:r>
              <a:rPr lang="en-US" sz="2800" dirty="0"/>
              <a:t>In agreement with MHSAA and district policy, students must pass 4 out of 6 classes in order to be eligible to play sports at Beer Middle School.  Eligibility will be determined each quarter.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fontScale="77500" lnSpcReduction="20000"/>
          </a:bodyPr>
          <a:lstStyle/>
          <a:p>
            <a:pPr marL="274320" indent="-274320" eaLnBrk="1" fontAlgn="auto" hangingPunct="1">
              <a:spcBef>
                <a:spcPts val="580"/>
              </a:spcBef>
              <a:spcAft>
                <a:spcPts val="0"/>
              </a:spcAft>
              <a:buFont typeface="Wingdings 2"/>
              <a:buChar char=""/>
              <a:defRPr/>
            </a:pPr>
            <a:r>
              <a:rPr lang="en-US" sz="2800" b="1" dirty="0">
                <a:solidFill>
                  <a:schemeClr val="accent1"/>
                </a:solidFill>
                <a:effectLst>
                  <a:outerShdw blurRad="38100" dist="38100" dir="2700000" algn="tl">
                    <a:srgbClr val="000000">
                      <a:alpha val="43137"/>
                    </a:srgbClr>
                  </a:outerShdw>
                </a:effectLst>
              </a:rPr>
              <a:t>Lesson #14: Lock Down and Emergency Drills</a:t>
            </a:r>
          </a:p>
          <a:p>
            <a:pPr marL="274320" indent="-274320" eaLnBrk="1" fontAlgn="auto" hangingPunct="1">
              <a:spcBef>
                <a:spcPts val="580"/>
              </a:spcBef>
              <a:spcAft>
                <a:spcPts val="0"/>
              </a:spcAft>
              <a:buFont typeface="Wingdings 2"/>
              <a:buChar char=""/>
              <a:defRPr/>
            </a:pPr>
            <a:r>
              <a:rPr lang="en-US" sz="2800" dirty="0"/>
              <a:t>Over the course of the school year, we are required to do a series of Emergency Drills such as Lock Down, Tornado, and Fire Drills.  </a:t>
            </a:r>
          </a:p>
          <a:p>
            <a:pPr marL="274320" indent="-274320" eaLnBrk="1" fontAlgn="auto" hangingPunct="1">
              <a:spcBef>
                <a:spcPts val="580"/>
              </a:spcBef>
              <a:spcAft>
                <a:spcPts val="0"/>
              </a:spcAft>
              <a:buFont typeface="Wingdings 2"/>
              <a:buChar char=""/>
              <a:defRPr/>
            </a:pPr>
            <a:r>
              <a:rPr lang="en-US" sz="2800" b="1" dirty="0">
                <a:solidFill>
                  <a:schemeClr val="accent1"/>
                </a:solidFill>
                <a:effectLst>
                  <a:outerShdw blurRad="38100" dist="38100" dir="2700000" algn="tl">
                    <a:srgbClr val="000000">
                      <a:alpha val="43137"/>
                    </a:srgbClr>
                  </a:outerShdw>
                </a:effectLst>
              </a:rPr>
              <a:t>Lock Down:  </a:t>
            </a:r>
            <a:r>
              <a:rPr lang="en-US" sz="2800" dirty="0"/>
              <a:t>All students must stay in their classrooms.  Students in the hall must head into the nearest classroom.  Teachers: shut and lock your door, take attendance, turn off the lights, continue teaching.  You will be notified of lockdown, and its completion, via PA.  </a:t>
            </a:r>
          </a:p>
          <a:p>
            <a:pPr marL="274320" indent="-274320" eaLnBrk="1" fontAlgn="auto" hangingPunct="1">
              <a:spcBef>
                <a:spcPts val="580"/>
              </a:spcBef>
              <a:spcAft>
                <a:spcPts val="0"/>
              </a:spcAft>
              <a:buFont typeface="Wingdings 2"/>
              <a:buChar char=""/>
              <a:defRPr/>
            </a:pPr>
            <a:r>
              <a:rPr lang="en-US" sz="2800" b="1" dirty="0">
                <a:solidFill>
                  <a:schemeClr val="accent1"/>
                </a:solidFill>
                <a:effectLst>
                  <a:outerShdw blurRad="38100" dist="38100" dir="2700000" algn="tl">
                    <a:srgbClr val="000000">
                      <a:alpha val="43137"/>
                    </a:srgbClr>
                  </a:outerShdw>
                </a:effectLst>
              </a:rPr>
              <a:t>Tornado:  </a:t>
            </a:r>
            <a:r>
              <a:rPr lang="en-US" sz="2800" dirty="0"/>
              <a:t>During a drill or in the event of an actual weather emergency, please reference your assigned location (posted in each room).  Students must be quiet and facing the wall during this time.  </a:t>
            </a:r>
          </a:p>
          <a:p>
            <a:pPr marL="274320" indent="-274320" eaLnBrk="1" fontAlgn="auto" hangingPunct="1">
              <a:spcBef>
                <a:spcPts val="580"/>
              </a:spcBef>
              <a:spcAft>
                <a:spcPts val="0"/>
              </a:spcAft>
              <a:buFont typeface="Wingdings 2"/>
              <a:buChar char=""/>
              <a:defRPr/>
            </a:pPr>
            <a:r>
              <a:rPr lang="en-US" sz="2800" b="1" dirty="0">
                <a:solidFill>
                  <a:schemeClr val="accent1"/>
                </a:solidFill>
                <a:effectLst>
                  <a:outerShdw blurRad="38100" dist="38100" dir="2700000" algn="tl">
                    <a:srgbClr val="000000">
                      <a:alpha val="43137"/>
                    </a:srgbClr>
                  </a:outerShdw>
                </a:effectLst>
              </a:rPr>
              <a:t>Fire:  </a:t>
            </a:r>
            <a:r>
              <a:rPr lang="en-US" sz="2800" dirty="0"/>
              <a:t>During a drill or in the event of an actual fire, please reference your evacuation route (posted in each room).  Teachers, escort your class to your assigned location and take a hard copy of attendance.  Students must be out of the parking lot (at least 150 feet from the building) and remain in their assigned location until notified by house administrator.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274320" indent="-274320" eaLnBrk="1" fontAlgn="auto" hangingPunct="1">
              <a:spcBef>
                <a:spcPts val="580"/>
              </a:spcBef>
              <a:spcAft>
                <a:spcPts val="0"/>
              </a:spcAft>
              <a:buFont typeface="Wingdings 2"/>
              <a:buChar char=""/>
              <a:defRPr/>
            </a:pPr>
            <a:r>
              <a:rPr lang="en-US" sz="2400" b="1" dirty="0">
                <a:solidFill>
                  <a:schemeClr val="accent1"/>
                </a:solidFill>
                <a:effectLst>
                  <a:outerShdw blurRad="38100" dist="38100" dir="2700000" algn="tl">
                    <a:srgbClr val="000000">
                      <a:alpha val="43137"/>
                    </a:srgbClr>
                  </a:outerShdw>
                </a:effectLst>
              </a:rPr>
              <a:t>Lesson #15:  Study Skills and Staying Organized</a:t>
            </a:r>
          </a:p>
          <a:p>
            <a:pPr marL="274320" indent="-274320" eaLnBrk="1" fontAlgn="auto" hangingPunct="1">
              <a:spcBef>
                <a:spcPts val="580"/>
              </a:spcBef>
              <a:spcAft>
                <a:spcPts val="0"/>
              </a:spcAft>
              <a:buFont typeface="Wingdings 2"/>
              <a:buChar char=""/>
              <a:defRPr/>
            </a:pPr>
            <a:r>
              <a:rPr lang="en-US" sz="2400" dirty="0"/>
              <a:t>Set aside a space and time to complete homework each night.  </a:t>
            </a:r>
          </a:p>
          <a:p>
            <a:pPr marL="274320" indent="-274320" eaLnBrk="1" fontAlgn="auto" hangingPunct="1">
              <a:spcBef>
                <a:spcPts val="580"/>
              </a:spcBef>
              <a:spcAft>
                <a:spcPts val="0"/>
              </a:spcAft>
              <a:buFont typeface="Wingdings 2"/>
              <a:buChar char=""/>
              <a:defRPr/>
            </a:pPr>
            <a:r>
              <a:rPr lang="en-US" sz="2400" dirty="0"/>
              <a:t>Check PowerSchool daily to track grades and assignments.</a:t>
            </a:r>
          </a:p>
          <a:p>
            <a:pPr marL="274320" indent="-274320" eaLnBrk="1" fontAlgn="auto" hangingPunct="1">
              <a:spcBef>
                <a:spcPts val="580"/>
              </a:spcBef>
              <a:spcAft>
                <a:spcPts val="0"/>
              </a:spcAft>
              <a:buFont typeface="Wingdings 2"/>
              <a:buChar char=""/>
              <a:defRPr/>
            </a:pPr>
            <a:r>
              <a:rPr lang="en-US" sz="2400" dirty="0"/>
              <a:t>Access your teacher’s online webpage and/or lesson plans.</a:t>
            </a:r>
          </a:p>
          <a:p>
            <a:pPr marL="274320" indent="-274320" eaLnBrk="1" fontAlgn="auto" hangingPunct="1">
              <a:spcBef>
                <a:spcPts val="580"/>
              </a:spcBef>
              <a:spcAft>
                <a:spcPts val="0"/>
              </a:spcAft>
              <a:buFont typeface="Wingdings 2"/>
              <a:buChar char=""/>
              <a:defRPr/>
            </a:pPr>
            <a:r>
              <a:rPr lang="en-US" sz="2400" dirty="0"/>
              <a:t>Check the Beer Middle School Website frequently for updates: </a:t>
            </a:r>
            <a:r>
              <a:rPr lang="en-US" sz="2400" dirty="0">
                <a:hlinkClick r:id="rId3"/>
              </a:rPr>
              <a:t>http://school.wcskids.net/beer/home/</a:t>
            </a:r>
            <a:r>
              <a:rPr lang="en-US" sz="2400" dirty="0"/>
              <a:t>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0" indent="0" eaLnBrk="1" fontAlgn="auto" hangingPunct="1">
              <a:spcBef>
                <a:spcPts val="580"/>
              </a:spcBef>
              <a:spcAft>
                <a:spcPts val="0"/>
              </a:spcAft>
              <a:buFont typeface="Wingdings 2"/>
              <a:buNone/>
              <a:defRPr/>
            </a:pPr>
            <a:r>
              <a:rPr lang="en-US" sz="2400" b="1" dirty="0">
                <a:solidFill>
                  <a:schemeClr val="accent1"/>
                </a:solidFill>
                <a:effectLst>
                  <a:outerShdw blurRad="38100" dist="38100" dir="2700000" algn="tl">
                    <a:srgbClr val="000000">
                      <a:alpha val="43137"/>
                    </a:srgbClr>
                  </a:outerShdw>
                </a:effectLst>
              </a:rPr>
              <a:t>Lesson #16:  Locker Logic</a:t>
            </a:r>
          </a:p>
          <a:p>
            <a:pPr marL="274320" indent="-274320" eaLnBrk="1" fontAlgn="auto" hangingPunct="1">
              <a:spcBef>
                <a:spcPts val="580"/>
              </a:spcBef>
              <a:spcAft>
                <a:spcPts val="0"/>
              </a:spcAft>
              <a:buFont typeface="Wingdings 2"/>
              <a:buChar char=""/>
              <a:defRPr/>
            </a:pPr>
            <a:r>
              <a:rPr lang="en-US" sz="2400" dirty="0"/>
              <a:t> Each student has been assigned a locker.  Sharing lockers is not allowed at Beer Middle School.  Sharing a locker leaves you vulnerable to theft, misplaced books/assignments, and makes you responsible for EVERYTHING in that locker.  </a:t>
            </a:r>
          </a:p>
          <a:p>
            <a:pPr marL="274320" indent="-274320" eaLnBrk="1" fontAlgn="auto" hangingPunct="1">
              <a:spcBef>
                <a:spcPts val="580"/>
              </a:spcBef>
              <a:spcAft>
                <a:spcPts val="0"/>
              </a:spcAft>
              <a:buFont typeface="Wingdings 2"/>
              <a:buChar char=""/>
              <a:defRPr/>
            </a:pPr>
            <a:r>
              <a:rPr lang="en-US" sz="2400" dirty="0"/>
              <a:t>You do not need to stop at your locker between every class; doing so will make you tardy.  Develop a plan!</a:t>
            </a:r>
          </a:p>
          <a:p>
            <a:pPr marL="274320" indent="-274320" eaLnBrk="1" fontAlgn="auto" hangingPunct="1">
              <a:spcBef>
                <a:spcPts val="580"/>
              </a:spcBef>
              <a:spcAft>
                <a:spcPts val="0"/>
              </a:spcAft>
              <a:buFont typeface="Wingdings 2"/>
              <a:buChar char=""/>
              <a:defRPr/>
            </a:pPr>
            <a:r>
              <a:rPr lang="en-US" sz="2400" dirty="0"/>
              <a:t>Treat your locker with respect.  Writing on, hitting, or kicking your locker is considered vandalism.  If your locker will not open, please contact your house office or a custodian.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0" indent="0" eaLnBrk="1" fontAlgn="auto" hangingPunct="1">
              <a:spcBef>
                <a:spcPts val="580"/>
              </a:spcBef>
              <a:spcAft>
                <a:spcPts val="0"/>
              </a:spcAft>
              <a:buFont typeface="Wingdings 2"/>
              <a:buNone/>
              <a:defRPr/>
            </a:pPr>
            <a:r>
              <a:rPr lang="en-US" sz="2400" b="1" dirty="0">
                <a:solidFill>
                  <a:schemeClr val="accent1"/>
                </a:solidFill>
                <a:effectLst>
                  <a:outerShdw blurRad="38100" dist="38100" dir="2700000" algn="tl">
                    <a:srgbClr val="000000">
                      <a:alpha val="43137"/>
                    </a:srgbClr>
                  </a:outerShdw>
                </a:effectLst>
              </a:rPr>
              <a:t>Lesson #17:  Safety and Security</a:t>
            </a:r>
          </a:p>
          <a:p>
            <a:pPr marL="274320" indent="-274320" eaLnBrk="1" fontAlgn="auto" hangingPunct="1">
              <a:spcBef>
                <a:spcPts val="580"/>
              </a:spcBef>
              <a:spcAft>
                <a:spcPts val="0"/>
              </a:spcAft>
              <a:buFont typeface="Wingdings 2"/>
              <a:buChar char=""/>
              <a:defRPr/>
            </a:pPr>
            <a:r>
              <a:rPr lang="en-US" sz="2400" dirty="0"/>
              <a:t>We also have a school liaison officer, Officer </a:t>
            </a:r>
            <a:r>
              <a:rPr lang="en-US" sz="2400" dirty="0" err="1"/>
              <a:t>Graus</a:t>
            </a:r>
            <a:r>
              <a:rPr lang="en-US" sz="2400" dirty="0"/>
              <a:t>.  Officer </a:t>
            </a:r>
            <a:r>
              <a:rPr lang="en-US" sz="2400" dirty="0" err="1"/>
              <a:t>Graus</a:t>
            </a:r>
            <a:r>
              <a:rPr lang="en-US" sz="2400" dirty="0"/>
              <a:t> is a member of the Warren Police Department.  </a:t>
            </a:r>
          </a:p>
          <a:p>
            <a:pPr marL="274320" indent="-274320" eaLnBrk="1" fontAlgn="auto" hangingPunct="1">
              <a:spcBef>
                <a:spcPts val="580"/>
              </a:spcBef>
              <a:spcAft>
                <a:spcPts val="0"/>
              </a:spcAft>
              <a:buFont typeface="Wingdings 2"/>
              <a:buChar char=""/>
              <a:defRPr/>
            </a:pPr>
            <a:r>
              <a:rPr lang="en-US" sz="2400" dirty="0"/>
              <a:t>For your safety, IDs must be worn at all times.  Students will not be permitted into class without an ID.  A new ID may be purchased for $5 (pay the bookkeeper and take the receipt to your house office). IDs help us recognize who does not belong in the building and are used to identify students in case of an emergency.</a:t>
            </a:r>
          </a:p>
          <a:p>
            <a:pPr marL="274320" indent="-274320" eaLnBrk="1" fontAlgn="auto" hangingPunct="1">
              <a:spcBef>
                <a:spcPts val="580"/>
              </a:spcBef>
              <a:spcAft>
                <a:spcPts val="0"/>
              </a:spcAft>
              <a:buFont typeface="Wingdings 2"/>
              <a:buChar char=""/>
              <a:defRPr/>
            </a:pPr>
            <a:r>
              <a:rPr lang="en-US" sz="2400" dirty="0"/>
              <a:t>If you are leaving, your parent or guardian must call and you must check out/in with the main office or it will be considered a SKIP.</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0" indent="0" eaLnBrk="1" fontAlgn="auto" hangingPunct="1">
              <a:spcBef>
                <a:spcPts val="580"/>
              </a:spcBef>
              <a:spcAft>
                <a:spcPts val="0"/>
              </a:spcAft>
              <a:buFont typeface="Wingdings 2"/>
              <a:buNone/>
              <a:defRPr/>
            </a:pPr>
            <a:r>
              <a:rPr lang="en-US" sz="4800" b="1" dirty="0">
                <a:solidFill>
                  <a:schemeClr val="accent1"/>
                </a:solidFill>
                <a:effectLst>
                  <a:outerShdw blurRad="38100" dist="38100" dir="2700000" algn="tl">
                    <a:srgbClr val="000000">
                      <a:alpha val="43137"/>
                    </a:srgbClr>
                  </a:outerShdw>
                </a:effectLst>
              </a:rPr>
              <a:t>Lesson #18: Textbooks</a:t>
            </a:r>
          </a:p>
          <a:p>
            <a:pPr marL="274320" indent="-274320" eaLnBrk="1" fontAlgn="auto" hangingPunct="1">
              <a:spcBef>
                <a:spcPts val="580"/>
              </a:spcBef>
              <a:spcAft>
                <a:spcPts val="0"/>
              </a:spcAft>
              <a:buFont typeface="Wingdings 2"/>
              <a:buChar char=""/>
              <a:defRPr/>
            </a:pPr>
            <a:r>
              <a:rPr lang="en-US" sz="4800" dirty="0"/>
              <a:t>Students:  YOU are responsible for the books that are signed out to YOU.  Please keep track of your books to avoid a fine.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p:txBody>
          <a:bodyPr>
            <a:normAutofit/>
          </a:bodyPr>
          <a:lstStyle/>
          <a:p>
            <a:pPr marL="0" indent="0" eaLnBrk="1" hangingPunct="1">
              <a:buFont typeface="Wingdings 2" pitchFamily="18" charset="2"/>
              <a:buNone/>
              <a:defRPr/>
            </a:pPr>
            <a:r>
              <a:rPr lang="en-US" b="1" dirty="0">
                <a:solidFill>
                  <a:schemeClr val="accent1"/>
                </a:solidFill>
                <a:effectLst>
                  <a:outerShdw blurRad="38100" dist="38100" dir="2700000" algn="tl">
                    <a:srgbClr val="C0C0C0"/>
                  </a:outerShdw>
                </a:effectLst>
              </a:rPr>
              <a:t>Lesson #1:  RIDE and Behavior Matrix</a:t>
            </a:r>
          </a:p>
          <a:p>
            <a:pPr marL="0" indent="0" eaLnBrk="1" hangingPunct="1">
              <a:defRPr/>
            </a:pPr>
            <a:r>
              <a:rPr lang="en-US" sz="3600" b="1" dirty="0">
                <a:solidFill>
                  <a:schemeClr val="accent1"/>
                </a:solidFill>
                <a:effectLst>
                  <a:outerShdw blurRad="38100" dist="38100" dir="2700000" algn="tl">
                    <a:srgbClr val="C0C0C0"/>
                  </a:outerShdw>
                </a:effectLst>
              </a:rPr>
              <a:t>PRIDE</a:t>
            </a:r>
            <a:r>
              <a:rPr lang="en-US" sz="3600" dirty="0">
                <a:solidFill>
                  <a:schemeClr val="accent1"/>
                </a:solidFill>
                <a:effectLst>
                  <a:outerShdw blurRad="38100" dist="38100" dir="2700000" algn="tl">
                    <a:srgbClr val="C0C0C0"/>
                  </a:outerShdw>
                </a:effectLst>
              </a:rPr>
              <a:t> </a:t>
            </a:r>
            <a:r>
              <a:rPr lang="en-US" dirty="0"/>
              <a:t>stands for here </a:t>
            </a:r>
          </a:p>
          <a:p>
            <a:pPr marL="0" indent="0" eaLnBrk="1" hangingPunct="1">
              <a:buNone/>
              <a:defRPr/>
            </a:pPr>
            <a:r>
              <a:rPr lang="en-US" dirty="0"/>
              <a:t>P	=	Prepared</a:t>
            </a:r>
          </a:p>
          <a:p>
            <a:pPr marL="0" indent="0" eaLnBrk="1" hangingPunct="1">
              <a:buFont typeface="Wingdings 2" pitchFamily="18" charset="2"/>
              <a:buNone/>
              <a:defRPr/>
            </a:pPr>
            <a:r>
              <a:rPr lang="en-US" dirty="0"/>
              <a:t>R	=	Respectful</a:t>
            </a:r>
          </a:p>
          <a:p>
            <a:pPr marL="0" indent="0" eaLnBrk="1" hangingPunct="1">
              <a:buFont typeface="Wingdings 2" pitchFamily="18" charset="2"/>
              <a:buNone/>
              <a:defRPr/>
            </a:pPr>
            <a:r>
              <a:rPr lang="en-US" dirty="0"/>
              <a:t>I	=	Involved</a:t>
            </a:r>
          </a:p>
          <a:p>
            <a:pPr marL="0" indent="0" eaLnBrk="1" hangingPunct="1">
              <a:buFont typeface="Wingdings 2" pitchFamily="18" charset="2"/>
              <a:buNone/>
              <a:defRPr/>
            </a:pPr>
            <a:r>
              <a:rPr lang="en-US" dirty="0"/>
              <a:t>D	=	Determined</a:t>
            </a:r>
          </a:p>
          <a:p>
            <a:pPr marL="0" indent="0" eaLnBrk="1" hangingPunct="1">
              <a:buFont typeface="Wingdings 2" pitchFamily="18" charset="2"/>
              <a:buNone/>
              <a:defRPr/>
            </a:pPr>
            <a:r>
              <a:rPr lang="en-US" dirty="0"/>
              <a:t>E	=	Enthusiastic</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0" indent="0" eaLnBrk="1" fontAlgn="auto" hangingPunct="1">
              <a:spcBef>
                <a:spcPts val="580"/>
              </a:spcBef>
              <a:spcAft>
                <a:spcPts val="0"/>
              </a:spcAft>
              <a:buFont typeface="Wingdings 2"/>
              <a:buNone/>
              <a:defRPr/>
            </a:pPr>
            <a:r>
              <a:rPr lang="en-US" sz="2000" b="1" dirty="0">
                <a:solidFill>
                  <a:schemeClr val="accent1"/>
                </a:solidFill>
                <a:effectLst>
                  <a:outerShdw blurRad="38100" dist="38100" dir="2700000" algn="tl">
                    <a:srgbClr val="000000">
                      <a:alpha val="43137"/>
                    </a:srgbClr>
                  </a:outerShdw>
                </a:effectLst>
              </a:rPr>
              <a:t>Lesson #19:  Bullying</a:t>
            </a:r>
          </a:p>
          <a:p>
            <a:pPr marL="274320" indent="-274320" eaLnBrk="1" fontAlgn="auto" hangingPunct="1">
              <a:spcBef>
                <a:spcPts val="580"/>
              </a:spcBef>
              <a:spcAft>
                <a:spcPts val="0"/>
              </a:spcAft>
              <a:buFont typeface="Wingdings 2"/>
              <a:buChar char=""/>
              <a:defRPr/>
            </a:pPr>
            <a:r>
              <a:rPr lang="en-US" sz="2000" dirty="0"/>
              <a:t> Bullying will not be tolerated at Beer Middle School School and is considered a Major Infraction, up to a 10 day suspension, per the Code of Conduct.</a:t>
            </a:r>
          </a:p>
          <a:p>
            <a:pPr marL="274320" indent="-274320" eaLnBrk="1" fontAlgn="auto" hangingPunct="1">
              <a:spcBef>
                <a:spcPts val="580"/>
              </a:spcBef>
              <a:spcAft>
                <a:spcPts val="0"/>
              </a:spcAft>
              <a:buFont typeface="Wingdings 2"/>
              <a:buChar char=""/>
              <a:defRPr/>
            </a:pPr>
            <a:r>
              <a:rPr lang="en-US" sz="2000" dirty="0"/>
              <a:t>Bullying includes (per Board policy) physical, verbal, and psychological abuse, including hazing, gestures, comments, threats, or actions to a student which cause or threaten to cause bodily harm, reasonable fear for personal safety or personal degradation.  </a:t>
            </a:r>
          </a:p>
          <a:p>
            <a:pPr marL="274320" indent="-274320" eaLnBrk="1" fontAlgn="auto" hangingPunct="1">
              <a:spcBef>
                <a:spcPts val="580"/>
              </a:spcBef>
              <a:spcAft>
                <a:spcPts val="0"/>
              </a:spcAft>
              <a:buFont typeface="Wingdings 2"/>
              <a:buChar char=""/>
              <a:defRPr/>
            </a:pPr>
            <a:r>
              <a:rPr lang="en-US" sz="2000" dirty="0"/>
              <a:t>Bullying is any gesture or written, verbal, graphic, or physical act that is reasonably perceived as being motivated by race, color, religion, ancestry, gender, sexual orientation, gender identity, mental, physical, or sensory disability or impairment.</a:t>
            </a:r>
          </a:p>
          <a:p>
            <a:pPr marL="274320" indent="-274320" eaLnBrk="1" fontAlgn="auto" hangingPunct="1">
              <a:spcBef>
                <a:spcPts val="580"/>
              </a:spcBef>
              <a:spcAft>
                <a:spcPts val="0"/>
              </a:spcAft>
              <a:buFont typeface="Wingdings 2"/>
              <a:buChar char=""/>
              <a:defRPr/>
            </a:pPr>
            <a:r>
              <a:rPr lang="en-US" sz="2000" dirty="0"/>
              <a:t>All such behaviors are considered harassment whether they occur online, via phone/text, on/off school property, at a school-sponsored function, or in a school vehicle.  </a:t>
            </a:r>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5181600"/>
          </a:xfrm>
        </p:spPr>
        <p:txBody>
          <a:bodyPr>
            <a:normAutofit/>
          </a:bodyPr>
          <a:lstStyle/>
          <a:p>
            <a:pPr marL="0" indent="0" algn="ctr" eaLnBrk="1" fontAlgn="auto" hangingPunct="1">
              <a:spcBef>
                <a:spcPts val="580"/>
              </a:spcBef>
              <a:spcAft>
                <a:spcPts val="0"/>
              </a:spcAft>
              <a:buFont typeface="Wingdings 2"/>
              <a:buNone/>
              <a:defRPr/>
            </a:pPr>
            <a:r>
              <a:rPr lang="en-US" sz="5400" b="1" dirty="0">
                <a:solidFill>
                  <a:schemeClr val="accent1"/>
                </a:solidFill>
                <a:effectLst>
                  <a:outerShdw blurRad="38100" dist="38100" dir="2700000" algn="tl">
                    <a:srgbClr val="000000">
                      <a:alpha val="43137"/>
                    </a:srgbClr>
                  </a:outerShdw>
                </a:effectLst>
              </a:rPr>
              <a:t>Let’s Start out the School Year Strong </a:t>
            </a:r>
          </a:p>
          <a:p>
            <a:pPr marL="0" indent="0" algn="ctr" eaLnBrk="1" fontAlgn="auto" hangingPunct="1">
              <a:spcBef>
                <a:spcPts val="580"/>
              </a:spcBef>
              <a:spcAft>
                <a:spcPts val="0"/>
              </a:spcAft>
              <a:buFont typeface="Wingdings 2"/>
              <a:buNone/>
              <a:defRPr/>
            </a:pPr>
            <a:r>
              <a:rPr lang="en-US" sz="5400" b="1" dirty="0">
                <a:solidFill>
                  <a:schemeClr val="accent1"/>
                </a:solidFill>
                <a:effectLst>
                  <a:outerShdw blurRad="38100" dist="38100" dir="2700000" algn="tl">
                    <a:srgbClr val="000000">
                      <a:alpha val="43137"/>
                    </a:srgbClr>
                  </a:outerShdw>
                </a:effectLst>
              </a:rPr>
              <a:t>Beer Middle School!!!</a:t>
            </a:r>
          </a:p>
          <a:p>
            <a:pPr marL="0" indent="0" algn="ctr" eaLnBrk="1" fontAlgn="auto" hangingPunct="1">
              <a:spcBef>
                <a:spcPts val="580"/>
              </a:spcBef>
              <a:spcAft>
                <a:spcPts val="0"/>
              </a:spcAft>
              <a:buFont typeface="Wingdings 2"/>
              <a:buNone/>
              <a:defRPr/>
            </a:pPr>
            <a:endParaRPr lang="en-US" sz="4000" b="1" dirty="0">
              <a:solidFill>
                <a:schemeClr val="accent1"/>
              </a:solidFill>
              <a:effectLst>
                <a:outerShdw blurRad="38100" dist="38100" dir="2700000" algn="tl">
                  <a:srgbClr val="000000">
                    <a:alpha val="43137"/>
                  </a:srgbClr>
                </a:outerShdw>
              </a:effectLst>
            </a:endParaRPr>
          </a:p>
          <a:p>
            <a:pPr marL="0" indent="0" algn="ctr" eaLnBrk="1" fontAlgn="auto" hangingPunct="1">
              <a:spcBef>
                <a:spcPts val="580"/>
              </a:spcBef>
              <a:spcAft>
                <a:spcPts val="0"/>
              </a:spcAft>
              <a:buFont typeface="Wingdings 2"/>
              <a:buNone/>
              <a:defRPr/>
            </a:pPr>
            <a:endParaRPr lang="en-US" sz="4000" dirty="0"/>
          </a:p>
          <a:p>
            <a:pPr marL="0" indent="0" eaLnBrk="1" fontAlgn="auto" hangingPunct="1">
              <a:spcBef>
                <a:spcPts val="580"/>
              </a:spcBef>
              <a:spcAft>
                <a:spcPts val="0"/>
              </a:spcAft>
              <a:buFont typeface="Wingdings 2"/>
              <a:buNone/>
              <a:defRPr/>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pic>
        <p:nvPicPr>
          <p:cNvPr id="17410" name="Picture 2" descr="http://www.inspirationfalls.com/wp-content/uploads/2009/11/Todays-preparation-determines-tomorrows-achievement-300x300.jpg"/>
          <p:cNvPicPr>
            <a:picLocks noChangeAspect="1" noChangeArrowheads="1"/>
          </p:cNvPicPr>
          <p:nvPr/>
        </p:nvPicPr>
        <p:blipFill>
          <a:blip r:embed="rId2"/>
          <a:srcRect/>
          <a:stretch>
            <a:fillRect/>
          </a:stretch>
        </p:blipFill>
        <p:spPr bwMode="auto">
          <a:xfrm rot="1539057">
            <a:off x="5524500" y="1790700"/>
            <a:ext cx="2967038" cy="2967038"/>
          </a:xfrm>
          <a:prstGeom prst="rect">
            <a:avLst/>
          </a:prstGeom>
          <a:noFill/>
          <a:ln w="9525">
            <a:noFill/>
            <a:miter lim="800000"/>
            <a:headEnd/>
            <a:tailEnd/>
          </a:ln>
        </p:spPr>
      </p:pic>
      <p:sp>
        <p:nvSpPr>
          <p:cNvPr id="3" name="Content Placeholder 2"/>
          <p:cNvSpPr>
            <a:spLocks noGrp="1"/>
          </p:cNvSpPr>
          <p:nvPr>
            <p:ph sz="quarter" idx="1"/>
          </p:nvPr>
        </p:nvSpPr>
        <p:spPr>
          <a:xfrm>
            <a:off x="533400" y="1219200"/>
            <a:ext cx="5181600" cy="5334000"/>
          </a:xfrm>
        </p:spPr>
        <p:txBody>
          <a:bodyPr>
            <a:normAutofit/>
          </a:bodyPr>
          <a:lstStyle/>
          <a:p>
            <a:pPr marL="0" indent="0" eaLnBrk="1" hangingPunct="1">
              <a:buFont typeface="Wingdings 2" pitchFamily="18" charset="2"/>
              <a:buNone/>
              <a:defRPr/>
            </a:pPr>
            <a:r>
              <a:rPr lang="en-US" sz="2800" b="1" dirty="0">
                <a:solidFill>
                  <a:schemeClr val="accent1"/>
                </a:solidFill>
                <a:effectLst>
                  <a:outerShdw blurRad="38100" dist="38100" dir="2700000" algn="tl">
                    <a:srgbClr val="C0C0C0"/>
                  </a:outerShdw>
                </a:effectLst>
              </a:rPr>
              <a:t>Lesson #2:  Prepared</a:t>
            </a:r>
          </a:p>
          <a:p>
            <a:pPr marL="0" indent="0" eaLnBrk="1" hangingPunct="1">
              <a:defRPr/>
            </a:pPr>
            <a:r>
              <a:rPr lang="en-US" sz="2800" dirty="0"/>
              <a:t> What does it mean to be </a:t>
            </a:r>
            <a:r>
              <a:rPr lang="en-US" sz="2800" b="1" dirty="0"/>
              <a:t>Prepared</a:t>
            </a:r>
            <a:r>
              <a:rPr lang="en-US" sz="2800" dirty="0"/>
              <a:t>?</a:t>
            </a:r>
          </a:p>
          <a:p>
            <a:pPr lvl="1" eaLnBrk="1" hangingPunct="1">
              <a:defRPr/>
            </a:pPr>
            <a:r>
              <a:rPr lang="en-US" dirty="0"/>
              <a:t>Bring all materials to class </a:t>
            </a:r>
          </a:p>
          <a:p>
            <a:pPr lvl="1" eaLnBrk="1" hangingPunct="1">
              <a:defRPr/>
            </a:pPr>
            <a:r>
              <a:rPr lang="en-US" dirty="0"/>
              <a:t>Wear ID (New ID= $5)</a:t>
            </a:r>
          </a:p>
          <a:p>
            <a:pPr lvl="1" eaLnBrk="1" hangingPunct="1">
              <a:defRPr/>
            </a:pPr>
            <a:r>
              <a:rPr lang="en-US" dirty="0"/>
              <a:t>Come to school dressed appropriately (</a:t>
            </a:r>
            <a:r>
              <a:rPr lang="en-US" i="1" dirty="0"/>
              <a:t>review dress code- next slide</a:t>
            </a:r>
            <a:r>
              <a:rPr lang="en-US" dirty="0"/>
              <a:t>)</a:t>
            </a:r>
          </a:p>
          <a:p>
            <a:pPr lvl="1" eaLnBrk="1" hangingPunct="1">
              <a:defRPr/>
            </a:pPr>
            <a:r>
              <a:rPr lang="en-US" dirty="0"/>
              <a:t>Hats/Purses/Bags/Electronics in locker (if you are holding it, you are wearing it.  Keep it in your locker).  Purses must be smaller than your agenda.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p:cNvSpPr>
          <p:nvPr>
            <p:ph type="title"/>
          </p:nvPr>
        </p:nvSpPr>
        <p:spPr/>
        <p:txBody>
          <a:bodyPr/>
          <a:lstStyle/>
          <a:p>
            <a:pPr algn="ctr" eaLnBrk="1" hangingPunct="1">
              <a:defRPr/>
            </a:pPr>
            <a:br>
              <a:rPr lang="en-US" sz="3600" dirty="0"/>
            </a:br>
            <a:endParaRPr lang="en-US" sz="3600" baseline="30000" dirty="0"/>
          </a:p>
        </p:txBody>
      </p:sp>
      <p:sp>
        <p:nvSpPr>
          <p:cNvPr id="71683" name="Rectangle 3"/>
          <p:cNvSpPr>
            <a:spLocks noGrp="1"/>
          </p:cNvSpPr>
          <p:nvPr>
            <p:ph type="body" idx="1"/>
          </p:nvPr>
        </p:nvSpPr>
        <p:spPr>
          <a:xfrm>
            <a:off x="457200" y="1447800"/>
            <a:ext cx="8229600" cy="5029200"/>
          </a:xfrm>
        </p:spPr>
        <p:txBody>
          <a:bodyPr/>
          <a:lstStyle/>
          <a:p>
            <a:pPr marL="495300" indent="-495300" eaLnBrk="1" hangingPunct="1">
              <a:lnSpc>
                <a:spcPct val="80000"/>
              </a:lnSpc>
              <a:buNone/>
              <a:defRPr/>
            </a:pPr>
            <a:r>
              <a:rPr lang="en-US" sz="2000" b="1" dirty="0">
                <a:solidFill>
                  <a:schemeClr val="accent1"/>
                </a:solidFill>
                <a:effectLst>
                  <a:outerShdw blurRad="38100" dist="38100" dir="2700000" algn="tl">
                    <a:srgbClr val="C0C0C0"/>
                  </a:outerShdw>
                </a:effectLst>
              </a:rPr>
              <a:t>Lesson #3 Dress Code</a:t>
            </a:r>
          </a:p>
          <a:p>
            <a:pPr marL="495300" indent="-495300" eaLnBrk="1" hangingPunct="1">
              <a:lnSpc>
                <a:spcPct val="80000"/>
              </a:lnSpc>
              <a:defRPr/>
            </a:pPr>
            <a:r>
              <a:rPr lang="en-US" sz="1700" dirty="0"/>
              <a:t>Pants must be worn at the hips.  </a:t>
            </a:r>
          </a:p>
          <a:p>
            <a:pPr marL="495300" indent="-495300" eaLnBrk="1" hangingPunct="1">
              <a:lnSpc>
                <a:spcPct val="80000"/>
              </a:lnSpc>
              <a:defRPr/>
            </a:pPr>
            <a:r>
              <a:rPr lang="en-US" sz="1700" dirty="0"/>
              <a:t>Shorts/Skirts/Dresses must be fingertip length.</a:t>
            </a:r>
          </a:p>
          <a:p>
            <a:pPr marL="495300" indent="-495300" eaLnBrk="1" hangingPunct="1">
              <a:lnSpc>
                <a:spcPct val="80000"/>
              </a:lnSpc>
              <a:defRPr/>
            </a:pPr>
            <a:r>
              <a:rPr lang="en-US" sz="1700" dirty="0"/>
              <a:t>Tank tops are not allowed.</a:t>
            </a:r>
          </a:p>
          <a:p>
            <a:pPr marL="495300" indent="-495300" eaLnBrk="1" hangingPunct="1">
              <a:lnSpc>
                <a:spcPct val="80000"/>
              </a:lnSpc>
              <a:defRPr/>
            </a:pPr>
            <a:r>
              <a:rPr lang="en-US" sz="1700" dirty="0"/>
              <a:t>Students choosing not to follow the dress code will be asked to change into school issued clothing (sweats/t shirt).  Your clothes will be returned at the end of the day.  Dress for success every day!  Fines will be issued for unreturned items.</a:t>
            </a:r>
          </a:p>
          <a:p>
            <a:pPr marL="495300" indent="-495300" eaLnBrk="1" hangingPunct="1">
              <a:lnSpc>
                <a:spcPct val="80000"/>
              </a:lnSpc>
              <a:defRPr/>
            </a:pPr>
            <a:r>
              <a:rPr lang="en-US" sz="1700" dirty="0"/>
              <a:t>Hats are not allowed on in the building.  </a:t>
            </a:r>
          </a:p>
          <a:p>
            <a:pPr marL="495300" indent="-495300" eaLnBrk="1" hangingPunct="1">
              <a:lnSpc>
                <a:spcPct val="80000"/>
              </a:lnSpc>
              <a:defRPr/>
            </a:pPr>
            <a:r>
              <a:rPr lang="en-US" sz="1700" dirty="0"/>
              <a:t>Backpacks, hats, and large purses must be kept in your locker.  Purses must be smaller than your agenda.</a:t>
            </a:r>
          </a:p>
          <a:p>
            <a:pPr marL="495300" indent="-495300" eaLnBrk="1" hangingPunct="1">
              <a:lnSpc>
                <a:spcPct val="80000"/>
              </a:lnSpc>
              <a:defRPr/>
            </a:pPr>
            <a:r>
              <a:rPr lang="en-US" sz="1700" dirty="0"/>
              <a:t>In regard to pants, you may not have holes above the knee.</a:t>
            </a:r>
          </a:p>
          <a:p>
            <a:pPr marL="495300" indent="-495300" eaLnBrk="1" hangingPunct="1">
              <a:lnSpc>
                <a:spcPct val="80000"/>
              </a:lnSpc>
              <a:defRPr/>
            </a:pPr>
            <a:r>
              <a:rPr lang="en-US" sz="1700" dirty="0"/>
              <a:t>ID must be worn at all times (Safety and Security).  New IDs cost $5.  No exceptions.  </a:t>
            </a:r>
          </a:p>
          <a:p>
            <a:pPr marL="495300" indent="-495300" eaLnBrk="1" hangingPunct="1">
              <a:lnSpc>
                <a:spcPct val="80000"/>
              </a:lnSpc>
              <a:defRPr/>
            </a:pPr>
            <a:r>
              <a:rPr lang="en-US" sz="1700" dirty="0"/>
              <a:t>Dress code rules still apply during Spirit Week.</a:t>
            </a:r>
          </a:p>
          <a:p>
            <a:pPr marL="0" indent="0" eaLnBrk="1" hangingPunct="1">
              <a:lnSpc>
                <a:spcPct val="80000"/>
              </a:lnSpc>
              <a:buNone/>
              <a:defRPr/>
            </a:pPr>
            <a:endParaRPr lang="en-US" sz="17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H="1">
            <a:off x="685800" y="274638"/>
            <a:ext cx="228600" cy="258762"/>
          </a:xfrm>
        </p:spPr>
        <p:txBody>
          <a:bodyPr>
            <a:normAutofit fontScale="90000"/>
          </a:bodyPr>
          <a:lstStyle/>
          <a:p>
            <a:pPr algn="ctr" eaLnBrk="1" fontAlgn="auto" hangingPunct="1">
              <a:spcAft>
                <a:spcPts val="0"/>
              </a:spcAft>
              <a:defRPr/>
            </a:pPr>
            <a:endParaRPr lang="en-US" dirty="0"/>
          </a:p>
        </p:txBody>
      </p:sp>
      <p:pic>
        <p:nvPicPr>
          <p:cNvPr id="2050" name="Picture 2" descr="http://www.paulbuyer.com/wp-content/uploads/2013/02/Phone-Respect-quotes.jpg"/>
          <p:cNvPicPr>
            <a:picLocks noChangeAspect="1" noChangeArrowheads="1"/>
          </p:cNvPicPr>
          <p:nvPr/>
        </p:nvPicPr>
        <p:blipFill>
          <a:blip r:embed="rId3">
            <a:extLst/>
          </a:blip>
          <a:srcRect/>
          <a:stretch>
            <a:fillRect/>
          </a:stretch>
        </p:blipFill>
        <p:spPr bwMode="auto">
          <a:xfrm rot="1160211">
            <a:off x="5448506" y="2328399"/>
            <a:ext cx="3078179" cy="305705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
        <p:nvSpPr>
          <p:cNvPr id="3" name="Content Placeholder 2"/>
          <p:cNvSpPr>
            <a:spLocks noGrp="1"/>
          </p:cNvSpPr>
          <p:nvPr>
            <p:ph sz="quarter" idx="1"/>
          </p:nvPr>
        </p:nvSpPr>
        <p:spPr>
          <a:xfrm>
            <a:off x="228600" y="1371600"/>
            <a:ext cx="5486400" cy="4876800"/>
          </a:xfrm>
        </p:spPr>
        <p:txBody>
          <a:bodyPr>
            <a:noAutofit/>
          </a:bodyPr>
          <a:lstStyle/>
          <a:p>
            <a:pPr marL="0" indent="0" eaLnBrk="1" fontAlgn="auto" hangingPunct="1">
              <a:spcBef>
                <a:spcPts val="580"/>
              </a:spcBef>
              <a:spcAft>
                <a:spcPts val="0"/>
              </a:spcAft>
              <a:buFont typeface="Wingdings 2"/>
              <a:buNone/>
              <a:defRPr/>
            </a:pPr>
            <a:r>
              <a:rPr lang="en-US" sz="3200" b="1" dirty="0">
                <a:solidFill>
                  <a:schemeClr val="accent1"/>
                </a:solidFill>
                <a:effectLst>
                  <a:outerShdw blurRad="38100" dist="38100" dir="2700000" algn="tl">
                    <a:srgbClr val="000000">
                      <a:alpha val="43137"/>
                    </a:srgbClr>
                  </a:outerShdw>
                </a:effectLst>
              </a:rPr>
              <a:t>Lesson #4:  Respectful  </a:t>
            </a:r>
          </a:p>
          <a:p>
            <a:pPr marL="274320" indent="-274320" eaLnBrk="1" fontAlgn="auto" hangingPunct="1">
              <a:spcBef>
                <a:spcPts val="580"/>
              </a:spcBef>
              <a:spcAft>
                <a:spcPts val="0"/>
              </a:spcAft>
              <a:buFont typeface="Wingdings 2"/>
              <a:buChar char=""/>
              <a:defRPr/>
            </a:pPr>
            <a:r>
              <a:rPr lang="en-US" sz="3200" dirty="0"/>
              <a:t>What does it mean to be </a:t>
            </a:r>
            <a:r>
              <a:rPr lang="en-US" sz="3200" b="1" dirty="0"/>
              <a:t>Respectful</a:t>
            </a:r>
            <a:r>
              <a:rPr lang="en-US" sz="3200" dirty="0"/>
              <a:t>?</a:t>
            </a:r>
          </a:p>
          <a:p>
            <a:pPr marL="548640" lvl="1" eaLnBrk="1" fontAlgn="auto" hangingPunct="1">
              <a:spcBef>
                <a:spcPts val="370"/>
              </a:spcBef>
              <a:spcAft>
                <a:spcPts val="0"/>
              </a:spcAft>
              <a:buFont typeface="Wingdings 2"/>
              <a:buChar char=""/>
              <a:defRPr/>
            </a:pPr>
            <a:r>
              <a:rPr lang="en-US" sz="2800" dirty="0"/>
              <a:t>Manners (please and thank you!)</a:t>
            </a:r>
          </a:p>
          <a:p>
            <a:pPr marL="548640" lvl="1" eaLnBrk="1" fontAlgn="auto" hangingPunct="1">
              <a:spcBef>
                <a:spcPts val="370"/>
              </a:spcBef>
              <a:spcAft>
                <a:spcPts val="0"/>
              </a:spcAft>
              <a:buFont typeface="Wingdings 2"/>
              <a:buChar char=""/>
              <a:defRPr/>
            </a:pPr>
            <a:r>
              <a:rPr lang="en-US" sz="2800" dirty="0"/>
              <a:t>A little bit of kindness and respect GO A LONG WAY!</a:t>
            </a:r>
          </a:p>
          <a:p>
            <a:pPr marL="548640" lvl="1" eaLnBrk="1" fontAlgn="auto" hangingPunct="1">
              <a:spcBef>
                <a:spcPts val="370"/>
              </a:spcBef>
              <a:spcAft>
                <a:spcPts val="0"/>
              </a:spcAft>
              <a:buFont typeface="Wingdings 2"/>
              <a:buChar char=""/>
              <a:defRPr/>
            </a:pPr>
            <a:r>
              <a:rPr lang="en-US" sz="2800" dirty="0"/>
              <a:t>Use professional language (what  does “professional” mean?)</a:t>
            </a:r>
          </a:p>
          <a:p>
            <a:pPr marL="548640" lvl="1" eaLnBrk="1" fontAlgn="auto" hangingPunct="1">
              <a:spcBef>
                <a:spcPts val="370"/>
              </a:spcBef>
              <a:spcAft>
                <a:spcPts val="0"/>
              </a:spcAft>
              <a:buFont typeface="Wingdings 2"/>
              <a:buChar char=""/>
              <a:defRPr/>
            </a:pPr>
            <a:r>
              <a:rPr lang="en-US" sz="2800" dirty="0"/>
              <a:t>Be courteous to all staff and students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381000" y="1447800"/>
            <a:ext cx="4495800" cy="5029200"/>
          </a:xfrm>
        </p:spPr>
        <p:txBody>
          <a:bodyPr>
            <a:normAutofit lnSpcReduction="10000"/>
          </a:bodyPr>
          <a:lstStyle/>
          <a:p>
            <a:pPr marL="0" indent="0" eaLnBrk="1" fontAlgn="auto" hangingPunct="1">
              <a:spcBef>
                <a:spcPts val="580"/>
              </a:spcBef>
              <a:spcAft>
                <a:spcPts val="0"/>
              </a:spcAft>
              <a:buFont typeface="Wingdings 2"/>
              <a:buNone/>
              <a:defRPr/>
            </a:pPr>
            <a:r>
              <a:rPr lang="en-US" sz="3600" b="1" dirty="0">
                <a:solidFill>
                  <a:schemeClr val="accent1"/>
                </a:solidFill>
                <a:effectLst>
                  <a:outerShdw blurRad="38100" dist="38100" dir="2700000" algn="tl">
                    <a:srgbClr val="000000">
                      <a:alpha val="43137"/>
                    </a:srgbClr>
                  </a:outerShdw>
                </a:effectLst>
              </a:rPr>
              <a:t>Lesson #5: Involved</a:t>
            </a:r>
          </a:p>
          <a:p>
            <a:pPr marL="274320" indent="-274320" eaLnBrk="1" fontAlgn="auto" hangingPunct="1">
              <a:spcBef>
                <a:spcPts val="580"/>
              </a:spcBef>
              <a:spcAft>
                <a:spcPts val="0"/>
              </a:spcAft>
              <a:buFont typeface="Wingdings 2"/>
              <a:buChar char=""/>
              <a:defRPr/>
            </a:pPr>
            <a:r>
              <a:rPr lang="en-US" sz="3600" dirty="0"/>
              <a:t>What does it mean to be </a:t>
            </a:r>
            <a:r>
              <a:rPr lang="en-US" sz="3600" b="1" dirty="0"/>
              <a:t>Involved</a:t>
            </a:r>
            <a:r>
              <a:rPr lang="en-US" sz="3600" dirty="0"/>
              <a:t>?</a:t>
            </a:r>
          </a:p>
          <a:p>
            <a:pPr marL="548640" lvl="1" eaLnBrk="1" fontAlgn="auto" hangingPunct="1">
              <a:spcBef>
                <a:spcPts val="370"/>
              </a:spcBef>
              <a:spcAft>
                <a:spcPts val="0"/>
              </a:spcAft>
              <a:buFont typeface="Wingdings 2"/>
              <a:buChar char=""/>
              <a:defRPr/>
            </a:pPr>
            <a:r>
              <a:rPr lang="en-US" sz="3200" dirty="0"/>
              <a:t>Stay awake and engaged in class</a:t>
            </a:r>
          </a:p>
          <a:p>
            <a:pPr marL="548640" lvl="1" eaLnBrk="1" fontAlgn="auto" hangingPunct="1">
              <a:spcBef>
                <a:spcPts val="370"/>
              </a:spcBef>
              <a:spcAft>
                <a:spcPts val="0"/>
              </a:spcAft>
              <a:buFont typeface="Wingdings 2"/>
              <a:buChar char=""/>
              <a:defRPr/>
            </a:pPr>
            <a:r>
              <a:rPr lang="en-US" sz="3200" dirty="0"/>
              <a:t>Help keep the halls and rooms clean</a:t>
            </a:r>
          </a:p>
          <a:p>
            <a:pPr marL="548640" lvl="1" eaLnBrk="1" fontAlgn="auto" hangingPunct="1">
              <a:spcBef>
                <a:spcPts val="370"/>
              </a:spcBef>
              <a:spcAft>
                <a:spcPts val="0"/>
              </a:spcAft>
              <a:buFont typeface="Wingdings 2"/>
              <a:buChar char=""/>
              <a:defRPr/>
            </a:pPr>
            <a:r>
              <a:rPr lang="en-US" sz="3200" dirty="0"/>
              <a:t>Join extracurricular activities and/or attend school events</a:t>
            </a:r>
          </a:p>
        </p:txBody>
      </p:sp>
      <p:pic>
        <p:nvPicPr>
          <p:cNvPr id="21507" name="Picture 2" descr="http://31.media.tumblr.com/tumblr_lwfr8bZ6SP1qiamako1_250.jpg"/>
          <p:cNvPicPr>
            <a:picLocks noChangeAspect="1" noChangeArrowheads="1"/>
          </p:cNvPicPr>
          <p:nvPr/>
        </p:nvPicPr>
        <p:blipFill>
          <a:blip r:embed="rId3"/>
          <a:srcRect/>
          <a:stretch>
            <a:fillRect/>
          </a:stretch>
        </p:blipFill>
        <p:spPr bwMode="auto">
          <a:xfrm>
            <a:off x="5105400" y="1600200"/>
            <a:ext cx="3508375" cy="46228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228600" cy="106362"/>
          </a:xfrm>
        </p:spPr>
        <p:txBody>
          <a:bodyPr>
            <a:normAutofit fontScale="90000"/>
          </a:bodyPr>
          <a:lstStyle/>
          <a:p>
            <a:pPr algn="ctr" eaLnBrk="1" fontAlgn="auto" hangingPunct="1">
              <a:spcAft>
                <a:spcPts val="0"/>
              </a:spcAft>
              <a:defRPr/>
            </a:pPr>
            <a:endParaRPr lang="en-US" dirty="0"/>
          </a:p>
        </p:txBody>
      </p:sp>
      <p:sp>
        <p:nvSpPr>
          <p:cNvPr id="3" name="Content Placeholder 2"/>
          <p:cNvSpPr>
            <a:spLocks noGrp="1"/>
          </p:cNvSpPr>
          <p:nvPr>
            <p:ph sz="quarter" idx="1"/>
          </p:nvPr>
        </p:nvSpPr>
        <p:spPr>
          <a:xfrm>
            <a:off x="381000" y="1447800"/>
            <a:ext cx="6781800" cy="2514600"/>
          </a:xfrm>
        </p:spPr>
        <p:txBody>
          <a:bodyPr>
            <a:normAutofit fontScale="85000" lnSpcReduction="20000"/>
          </a:bodyPr>
          <a:lstStyle/>
          <a:p>
            <a:pPr marL="0" indent="0" eaLnBrk="1" fontAlgn="auto" hangingPunct="1">
              <a:spcBef>
                <a:spcPts val="580"/>
              </a:spcBef>
              <a:spcAft>
                <a:spcPts val="0"/>
              </a:spcAft>
              <a:buFont typeface="Wingdings 2"/>
              <a:buNone/>
              <a:defRPr/>
            </a:pPr>
            <a:r>
              <a:rPr lang="en-US" sz="3600" b="1" dirty="0">
                <a:solidFill>
                  <a:schemeClr val="accent1"/>
                </a:solidFill>
                <a:effectLst>
                  <a:outerShdw blurRad="38100" dist="38100" dir="2700000" algn="tl">
                    <a:srgbClr val="000000">
                      <a:alpha val="43137"/>
                    </a:srgbClr>
                  </a:outerShdw>
                </a:effectLst>
              </a:rPr>
              <a:t>Lesson #6:  Determined</a:t>
            </a:r>
          </a:p>
          <a:p>
            <a:pPr marL="274320" indent="-274320" eaLnBrk="1" fontAlgn="auto" hangingPunct="1">
              <a:spcBef>
                <a:spcPts val="580"/>
              </a:spcBef>
              <a:spcAft>
                <a:spcPts val="0"/>
              </a:spcAft>
              <a:buFont typeface="Wingdings 2"/>
              <a:buChar char=""/>
              <a:defRPr/>
            </a:pPr>
            <a:r>
              <a:rPr lang="en-US" sz="3600" dirty="0"/>
              <a:t>What does it mean to be </a:t>
            </a:r>
            <a:r>
              <a:rPr lang="en-US" sz="3600" b="1" dirty="0"/>
              <a:t>Determined</a:t>
            </a:r>
            <a:r>
              <a:rPr lang="en-US" sz="3600" dirty="0"/>
              <a:t>?  </a:t>
            </a:r>
          </a:p>
          <a:p>
            <a:pPr marL="548640" lvl="1" eaLnBrk="1" fontAlgn="auto" hangingPunct="1">
              <a:spcBef>
                <a:spcPts val="370"/>
              </a:spcBef>
              <a:spcAft>
                <a:spcPts val="0"/>
              </a:spcAft>
              <a:buFont typeface="Wingdings 2"/>
              <a:buChar char=""/>
              <a:defRPr/>
            </a:pPr>
            <a:r>
              <a:rPr lang="en-US" sz="3200" dirty="0"/>
              <a:t>Come to school every day </a:t>
            </a:r>
          </a:p>
          <a:p>
            <a:pPr marL="548640" lvl="1" eaLnBrk="1" fontAlgn="auto" hangingPunct="1">
              <a:spcBef>
                <a:spcPts val="370"/>
              </a:spcBef>
              <a:spcAft>
                <a:spcPts val="0"/>
              </a:spcAft>
              <a:buFont typeface="Wingdings 2"/>
              <a:buChar char=""/>
              <a:defRPr/>
            </a:pPr>
            <a:r>
              <a:rPr lang="en-US" sz="3200" dirty="0"/>
              <a:t>Be to class on time, every hour  </a:t>
            </a:r>
          </a:p>
          <a:p>
            <a:pPr marL="548640" lvl="1" eaLnBrk="1" fontAlgn="auto" hangingPunct="1">
              <a:spcBef>
                <a:spcPts val="370"/>
              </a:spcBef>
              <a:spcAft>
                <a:spcPts val="0"/>
              </a:spcAft>
              <a:buFont typeface="Wingdings 2"/>
              <a:buChar char=""/>
              <a:defRPr/>
            </a:pPr>
            <a:r>
              <a:rPr lang="en-US" sz="3200" dirty="0"/>
              <a:t>Complete homework on time</a:t>
            </a:r>
          </a:p>
          <a:p>
            <a:pPr marL="548640" lvl="1" eaLnBrk="1" fontAlgn="auto" hangingPunct="1">
              <a:spcBef>
                <a:spcPts val="370"/>
              </a:spcBef>
              <a:spcAft>
                <a:spcPts val="0"/>
              </a:spcAft>
              <a:buFont typeface="Wingdings 2"/>
              <a:buChar char=""/>
              <a:defRPr/>
            </a:pPr>
            <a:r>
              <a:rPr lang="en-US" sz="3200" dirty="0"/>
              <a:t>Move with a purpose</a:t>
            </a:r>
          </a:p>
        </p:txBody>
      </p:sp>
      <p:pic>
        <p:nvPicPr>
          <p:cNvPr id="23555" name="Picture 2" descr="http://opip0g.blu.livefilestore.com/y1p-CW9rk7bwNXnEyeOtNlwTUwhRtKaI9PSepHfzwwGKBcuOAn3G3uZud-VJPYmBAbTV2akASrTF3djk2-2-tMhDw/determinatino%20wordle.jpg"/>
          <p:cNvPicPr>
            <a:picLocks noChangeAspect="1" noChangeArrowheads="1"/>
          </p:cNvPicPr>
          <p:nvPr/>
        </p:nvPicPr>
        <p:blipFill>
          <a:blip r:embed="rId3"/>
          <a:srcRect/>
          <a:stretch>
            <a:fillRect/>
          </a:stretch>
        </p:blipFill>
        <p:spPr bwMode="auto">
          <a:xfrm>
            <a:off x="2667000" y="3962400"/>
            <a:ext cx="6191250" cy="273367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381000" y="1447800"/>
            <a:ext cx="4191000" cy="4953000"/>
          </a:xfrm>
        </p:spPr>
        <p:txBody>
          <a:bodyPr>
            <a:normAutofit fontScale="85000" lnSpcReduction="20000"/>
          </a:bodyPr>
          <a:lstStyle/>
          <a:p>
            <a:pPr marL="274320" indent="-274320" eaLnBrk="1" fontAlgn="auto" hangingPunct="1">
              <a:spcBef>
                <a:spcPts val="580"/>
              </a:spcBef>
              <a:spcAft>
                <a:spcPts val="0"/>
              </a:spcAft>
              <a:buFont typeface="Wingdings 2"/>
              <a:buChar char=""/>
              <a:defRPr/>
            </a:pPr>
            <a:r>
              <a:rPr lang="en-US" sz="3600" b="1" dirty="0">
                <a:solidFill>
                  <a:schemeClr val="accent1">
                    <a:lumMod val="75000"/>
                  </a:schemeClr>
                </a:solidFill>
              </a:rPr>
              <a:t>Lesson #7:  Enthusiastic</a:t>
            </a:r>
          </a:p>
          <a:p>
            <a:pPr marL="274320" indent="-274320" eaLnBrk="1" fontAlgn="auto" hangingPunct="1">
              <a:spcBef>
                <a:spcPts val="580"/>
              </a:spcBef>
              <a:spcAft>
                <a:spcPts val="0"/>
              </a:spcAft>
              <a:buFont typeface="Wingdings 2"/>
              <a:buChar char=""/>
              <a:defRPr/>
            </a:pPr>
            <a:r>
              <a:rPr lang="en-US" sz="3600" dirty="0"/>
              <a:t>What does it mean to be Enthusiastic?</a:t>
            </a:r>
          </a:p>
          <a:p>
            <a:pPr marL="548640" lvl="1" eaLnBrk="1" fontAlgn="auto" hangingPunct="1">
              <a:spcBef>
                <a:spcPts val="370"/>
              </a:spcBef>
              <a:spcAft>
                <a:spcPts val="0"/>
              </a:spcAft>
              <a:buFont typeface="Wingdings 2"/>
              <a:buChar char=""/>
              <a:defRPr/>
            </a:pPr>
            <a:r>
              <a:rPr lang="en-US" sz="3200" dirty="0"/>
              <a:t>Cheer for your team </a:t>
            </a:r>
          </a:p>
          <a:p>
            <a:pPr marL="548640" lvl="1" eaLnBrk="1" fontAlgn="auto" hangingPunct="1">
              <a:spcBef>
                <a:spcPts val="370"/>
              </a:spcBef>
              <a:spcAft>
                <a:spcPts val="0"/>
              </a:spcAft>
              <a:buFont typeface="Wingdings 2"/>
              <a:buChar char=""/>
              <a:defRPr/>
            </a:pPr>
            <a:r>
              <a:rPr lang="en-US" sz="3200" dirty="0"/>
              <a:t>Stay classy (No Booing or trash talk)</a:t>
            </a:r>
          </a:p>
          <a:p>
            <a:pPr marL="548640" lvl="1" eaLnBrk="1" fontAlgn="auto" hangingPunct="1">
              <a:spcBef>
                <a:spcPts val="370"/>
              </a:spcBef>
              <a:spcAft>
                <a:spcPts val="0"/>
              </a:spcAft>
              <a:buFont typeface="Wingdings 2"/>
              <a:buChar char=""/>
              <a:defRPr/>
            </a:pPr>
            <a:r>
              <a:rPr lang="en-US" sz="3200" dirty="0"/>
              <a:t>Stay positive and wear a smile </a:t>
            </a:r>
            <a:r>
              <a:rPr lang="en-US" sz="3200" dirty="0">
                <a:sym typeface="Wingdings" pitchFamily="2" charset="2"/>
              </a:rPr>
              <a:t></a:t>
            </a:r>
            <a:endParaRPr lang="en-US" sz="3200" dirty="0"/>
          </a:p>
          <a:p>
            <a:pPr marL="548640" lvl="1" eaLnBrk="1" fontAlgn="auto" hangingPunct="1">
              <a:spcBef>
                <a:spcPts val="370"/>
              </a:spcBef>
              <a:spcAft>
                <a:spcPts val="0"/>
              </a:spcAft>
              <a:buFont typeface="Wingdings 2"/>
              <a:buChar char=""/>
              <a:defRPr/>
            </a:pPr>
            <a:r>
              <a:rPr lang="en-US" sz="3200" dirty="0"/>
              <a:t>Check out school website for new Baron’s Gear &amp; wear it on Friday’s! </a:t>
            </a:r>
          </a:p>
          <a:p>
            <a:pPr marL="0" indent="0" eaLnBrk="1" fontAlgn="auto" hangingPunct="1">
              <a:spcBef>
                <a:spcPts val="580"/>
              </a:spcBef>
              <a:spcAft>
                <a:spcPts val="0"/>
              </a:spcAft>
              <a:buFont typeface="Wingdings 2"/>
              <a:buNone/>
              <a:defRPr/>
            </a:pPr>
            <a:endParaRPr lang="en-US" dirty="0"/>
          </a:p>
        </p:txBody>
      </p:sp>
      <p:pic>
        <p:nvPicPr>
          <p:cNvPr id="25603" name="Picture 2" descr="http://herbivoregalore.files.wordpress.com/2012/09/positive-quotes021.jpeg"/>
          <p:cNvPicPr>
            <a:picLocks noChangeAspect="1" noChangeArrowheads="1"/>
          </p:cNvPicPr>
          <p:nvPr/>
        </p:nvPicPr>
        <p:blipFill>
          <a:blip r:embed="rId3"/>
          <a:srcRect/>
          <a:stretch>
            <a:fillRect/>
          </a:stretch>
        </p:blipFill>
        <p:spPr bwMode="auto">
          <a:xfrm>
            <a:off x="4587875" y="2133600"/>
            <a:ext cx="4365625" cy="2990850"/>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eaLnBrk="1" fontAlgn="auto" hangingPunct="1">
              <a:spcAft>
                <a:spcPts val="0"/>
              </a:spcAft>
              <a:defRPr/>
            </a:pPr>
            <a:br>
              <a:rPr lang="en-US" dirty="0"/>
            </a:br>
            <a:endParaRPr lang="en-US" dirty="0"/>
          </a:p>
        </p:txBody>
      </p:sp>
      <p:sp>
        <p:nvSpPr>
          <p:cNvPr id="3" name="Content Placeholder 2"/>
          <p:cNvSpPr>
            <a:spLocks noGrp="1"/>
          </p:cNvSpPr>
          <p:nvPr>
            <p:ph sz="quarter" idx="1"/>
          </p:nvPr>
        </p:nvSpPr>
        <p:spPr>
          <a:xfrm>
            <a:off x="914400" y="1447800"/>
            <a:ext cx="7772400" cy="3962400"/>
          </a:xfrm>
        </p:spPr>
        <p:txBody>
          <a:bodyPr>
            <a:normAutofit lnSpcReduction="10000"/>
          </a:bodyPr>
          <a:lstStyle/>
          <a:p>
            <a:pPr marL="0" indent="0" algn="ctr" eaLnBrk="1" fontAlgn="auto" hangingPunct="1">
              <a:spcBef>
                <a:spcPts val="580"/>
              </a:spcBef>
              <a:spcAft>
                <a:spcPts val="0"/>
              </a:spcAft>
              <a:buFont typeface="Wingdings 2"/>
              <a:buNone/>
              <a:defRPr/>
            </a:pPr>
            <a:r>
              <a:rPr lang="en-US" sz="2800" b="1" dirty="0">
                <a:solidFill>
                  <a:schemeClr val="accent1"/>
                </a:solidFill>
                <a:effectLst>
                  <a:outerShdw blurRad="38100" dist="38100" dir="2700000" algn="tl">
                    <a:srgbClr val="000000">
                      <a:alpha val="43137"/>
                    </a:srgbClr>
                  </a:outerShdw>
                </a:effectLst>
              </a:rPr>
              <a:t>Lesson #8</a:t>
            </a:r>
            <a:endParaRPr lang="en-US" dirty="0">
              <a:solidFill>
                <a:schemeClr val="accent1"/>
              </a:solidFill>
            </a:endParaRPr>
          </a:p>
          <a:p>
            <a:pPr marL="0" indent="0" algn="ctr" eaLnBrk="1" fontAlgn="auto" hangingPunct="1">
              <a:spcBef>
                <a:spcPts val="580"/>
              </a:spcBef>
              <a:spcAft>
                <a:spcPts val="0"/>
              </a:spcAft>
              <a:buFont typeface="Wingdings 2"/>
              <a:buNone/>
              <a:defRPr/>
            </a:pPr>
            <a:r>
              <a:rPr lang="en-US" dirty="0">
                <a:solidFill>
                  <a:schemeClr val="accent1"/>
                </a:solidFill>
              </a:rPr>
              <a:t>Fees and Fines</a:t>
            </a:r>
          </a:p>
          <a:p>
            <a:pPr eaLnBrk="1" fontAlgn="auto" hangingPunct="1">
              <a:spcBef>
                <a:spcPts val="580"/>
              </a:spcBef>
              <a:spcAft>
                <a:spcPts val="0"/>
              </a:spcAft>
              <a:defRPr/>
            </a:pPr>
            <a:r>
              <a:rPr lang="en-US" dirty="0">
                <a:solidFill>
                  <a:schemeClr val="accent1"/>
                </a:solidFill>
              </a:rPr>
              <a:t>Fines occur when you buy an I.D., lose or damage a school issued book, you do not turn in school issued clothing (for inappropriate dress or athletics), or you did not pay your senior fees .</a:t>
            </a:r>
          </a:p>
          <a:p>
            <a:pPr eaLnBrk="1" fontAlgn="auto" hangingPunct="1">
              <a:spcBef>
                <a:spcPts val="580"/>
              </a:spcBef>
              <a:spcAft>
                <a:spcPts val="0"/>
              </a:spcAft>
              <a:defRPr/>
            </a:pPr>
            <a:r>
              <a:rPr lang="en-US" dirty="0">
                <a:solidFill>
                  <a:schemeClr val="accent1"/>
                </a:solidFill>
              </a:rPr>
              <a:t>Fines should be paid in a timely manner.</a:t>
            </a:r>
          </a:p>
          <a:p>
            <a:pPr eaLnBrk="1" fontAlgn="auto" hangingPunct="1">
              <a:spcBef>
                <a:spcPts val="580"/>
              </a:spcBef>
              <a:spcAft>
                <a:spcPts val="0"/>
              </a:spcAft>
              <a:defRPr/>
            </a:pPr>
            <a:r>
              <a:rPr lang="en-US" dirty="0">
                <a:solidFill>
                  <a:schemeClr val="accent1"/>
                </a:solidFill>
              </a:rPr>
              <a:t>Fines that are not paid will prevent you from buying tickets to all dances. </a:t>
            </a:r>
          </a:p>
          <a:p>
            <a:pPr marL="0" indent="0" eaLnBrk="1" fontAlgn="auto" hangingPunct="1">
              <a:spcBef>
                <a:spcPts val="580"/>
              </a:spcBef>
              <a:spcAft>
                <a:spcPts val="0"/>
              </a:spcAft>
              <a:buNone/>
              <a:defRPr/>
            </a:pPr>
            <a:endParaRPr lang="en-US" dirty="0">
              <a:solidFill>
                <a:schemeClr val="accent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Custom 2">
      <a:dk1>
        <a:sysClr val="windowText" lastClr="000000"/>
      </a:dk1>
      <a:lt1>
        <a:sysClr val="window" lastClr="FFFFFF"/>
      </a:lt1>
      <a:dk2>
        <a:srgbClr val="696464"/>
      </a:dk2>
      <a:lt2>
        <a:srgbClr val="E9E5DC"/>
      </a:lt2>
      <a:accent1>
        <a:srgbClr val="9B2D1F"/>
      </a:accent1>
      <a:accent2>
        <a:srgbClr val="7F7F7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2378</TotalTime>
  <Words>1600</Words>
  <Application>Microsoft Office PowerPoint</Application>
  <PresentationFormat>On-screen Show (4:3)</PresentationFormat>
  <Paragraphs>145</Paragraphs>
  <Slides>21</Slides>
  <Notes>17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Franklin Gothic Book</vt:lpstr>
      <vt:lpstr>Perpetua</vt:lpstr>
      <vt:lpstr>Wingdings</vt:lpstr>
      <vt:lpstr>Wingdings 2</vt:lpstr>
      <vt:lpstr>Equity</vt:lpstr>
      <vt:lpstr>1st Semester 2018-2019</vt:lpstr>
      <vt:lpstr> </vt:lpstr>
      <vt:lpstr> </vt:lpstr>
      <vt:lpstr> </vt:lpstr>
      <vt:lpstr>PowerPoint Presentation</vt:lpstr>
      <vt:lpstr> </vt:lpstr>
      <vt:lpstr>PowerPoint Presentation</vt:lpstr>
      <vt:lpstr> </vt:lpstr>
      <vt:lpstr> </vt:lpstr>
      <vt:lpstr> </vt:lpstr>
      <vt:lpstr> </vt:lpstr>
      <vt:lpstr> </vt:lpstr>
      <vt:lpstr> </vt:lpstr>
      <vt:lpstr> </vt:lpstr>
      <vt:lpstr> </vt:lpstr>
      <vt:lpstr> </vt:lpstr>
      <vt:lpstr> </vt:lpstr>
      <vt:lpstr> </vt:lpstr>
      <vt:lpstr> </vt:lpstr>
      <vt:lpstr> </vt:lpstr>
      <vt:lpstr> </vt:lpstr>
    </vt:vector>
  </TitlesOfParts>
  <Company>WCS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Back Students!</dc:title>
  <dc:creator>Mr. Kay</dc:creator>
  <cp:lastModifiedBy>Ryan Kay</cp:lastModifiedBy>
  <cp:revision>97</cp:revision>
  <cp:lastPrinted>2015-01-21T17:29:34Z</cp:lastPrinted>
  <dcterms:created xsi:type="dcterms:W3CDTF">2013-08-21T14:49:57Z</dcterms:created>
  <dcterms:modified xsi:type="dcterms:W3CDTF">2018-09-03T14:54:03Z</dcterms:modified>
</cp:coreProperties>
</file>