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A1CCB1C-95B4-4CBB-8BC9-AC721F5AB91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C1B4CB6-EA74-4D6C-A83C-E70B4FB55E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(Chapter 12 sec 2) </a:t>
            </a:r>
            <a:r>
              <a:rPr lang="en-US" sz="3200" dirty="0">
                <a:solidFill>
                  <a:schemeClr val="tx1"/>
                </a:solidFill>
              </a:rPr>
              <a:t>B</a:t>
            </a:r>
            <a:r>
              <a:rPr lang="en-US" sz="3200" dirty="0" smtClean="0">
                <a:solidFill>
                  <a:schemeClr val="tx1"/>
                </a:solidFill>
              </a:rPr>
              <a:t>y: </a:t>
            </a:r>
            <a:r>
              <a:rPr lang="en-US" sz="3200" dirty="0" err="1" smtClean="0">
                <a:solidFill>
                  <a:schemeClr val="tx1"/>
                </a:solidFill>
              </a:rPr>
              <a:t>Jannet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Habbi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Halah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Yaldo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Mirna</a:t>
            </a:r>
            <a:r>
              <a:rPr lang="en-US" sz="3200" dirty="0" smtClean="0">
                <a:solidFill>
                  <a:schemeClr val="tx1"/>
                </a:solidFill>
              </a:rPr>
              <a:t> Ismael &amp; </a:t>
            </a:r>
            <a:r>
              <a:rPr lang="en-US" sz="3200" dirty="0" err="1" smtClean="0">
                <a:solidFill>
                  <a:schemeClr val="tx1"/>
                </a:solidFill>
              </a:rPr>
              <a:t>Verjeen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Shawkat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</a:rPr>
              <a:t>Mongols Take Over China </a:t>
            </a:r>
            <a:endParaRPr lang="en-US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2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79248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Mongols invade china 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76400"/>
            <a:ext cx="7924800" cy="4114800"/>
          </a:xfrm>
          <a:ln>
            <a:solidFill>
              <a:schemeClr val="tx1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• Mongol armies conquered the Asian</a:t>
            </a:r>
            <a:br>
              <a:rPr lang="en-US" sz="3200" dirty="0" smtClean="0"/>
            </a:br>
            <a:r>
              <a:rPr lang="en-US" sz="3200" dirty="0" smtClean="0"/>
              <a:t>steppe lands with some ease, but as</a:t>
            </a:r>
            <a:br>
              <a:rPr lang="en-US" sz="3200" dirty="0" smtClean="0"/>
            </a:br>
            <a:r>
              <a:rPr lang="en-US" sz="3200" dirty="0" smtClean="0"/>
              <a:t>they turned on China, they came across the </a:t>
            </a:r>
            <a:br>
              <a:rPr lang="en-US" sz="3200" dirty="0" smtClean="0"/>
            </a:br>
            <a:r>
              <a:rPr lang="en-US" sz="3200" dirty="0" smtClean="0"/>
              <a:t>problem of attacking walled cities.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• The Mongols and Chinese launched missiles against each other from metal tubes filled with gunpowder. </a:t>
            </a:r>
            <a:br>
              <a:rPr lang="en-US" sz="3200" dirty="0" smtClean="0"/>
            </a:b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855"/>
            <a:ext cx="29241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8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China under Mongol rule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 • The Mongols needed nearly 70 more years to conquer the south.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• The Mongol </a:t>
            </a:r>
            <a:r>
              <a:rPr lang="en-US" sz="3200" dirty="0"/>
              <a:t>invasion of China spanned six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decades </a:t>
            </a:r>
            <a:r>
              <a:rPr lang="en-US" sz="3200" dirty="0"/>
              <a:t>in the 13th century and involved the defeat of the Jin </a:t>
            </a:r>
            <a:r>
              <a:rPr lang="en-US" sz="3200" dirty="0" smtClean="0"/>
              <a:t>dynasty, </a:t>
            </a:r>
            <a:r>
              <a:rPr lang="en-US" sz="3200" dirty="0"/>
              <a:t>Western Xia, the Dali Kingdom and the Southern Song, which finally fell in 1279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29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KUBLAI KHAN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800" dirty="0"/>
              <a:t>•</a:t>
            </a:r>
            <a:r>
              <a:rPr lang="en-US" sz="5800" dirty="0" smtClean="0"/>
              <a:t>The </a:t>
            </a:r>
            <a:r>
              <a:rPr lang="en-US" sz="5800" dirty="0"/>
              <a:t>grandson of Genghis Khan, the founder of the Mongol Empire, Kublai Khan was the fifth Great Khan of the Mongol </a:t>
            </a:r>
            <a:r>
              <a:rPr lang="en-US" sz="5800" dirty="0" smtClean="0"/>
              <a:t>Empire.</a:t>
            </a:r>
            <a:br>
              <a:rPr lang="en-US" sz="5800" dirty="0" smtClean="0"/>
            </a:br>
            <a:r>
              <a:rPr lang="en-US" sz="5800" dirty="0" smtClean="0"/>
              <a:t/>
            </a:r>
            <a:br>
              <a:rPr lang="en-US" sz="5800" dirty="0" smtClean="0"/>
            </a:br>
            <a:r>
              <a:rPr lang="en-US" sz="5800" dirty="0" smtClean="0"/>
              <a:t>•He </a:t>
            </a:r>
            <a:r>
              <a:rPr lang="en-US" sz="5800" dirty="0"/>
              <a:t>tried to prevent the Mongols from being absorbed into Chinese civilization as other conquerors of China had been. </a:t>
            </a:r>
            <a:r>
              <a:rPr lang="en-US" sz="5800" dirty="0" smtClean="0"/>
              <a:t/>
            </a:r>
            <a:br>
              <a:rPr lang="en-US" sz="5800" dirty="0" smtClean="0"/>
            </a:br>
            <a:r>
              <a:rPr lang="en-US" sz="5800" dirty="0"/>
              <a:t/>
            </a:r>
            <a:br>
              <a:rPr lang="en-US" sz="5800" dirty="0"/>
            </a:br>
            <a:r>
              <a:rPr lang="en-US" sz="5800" dirty="0" smtClean="0"/>
              <a:t>•Kublai </a:t>
            </a:r>
            <a:r>
              <a:rPr lang="en-US" sz="5800" dirty="0"/>
              <a:t>adopted a Chinese name for his dynasty, the Yuan and turned </a:t>
            </a:r>
            <a:r>
              <a:rPr lang="en-US" sz="5800" dirty="0" err="1"/>
              <a:t>Khanbaliq</a:t>
            </a:r>
            <a:r>
              <a:rPr lang="en-US" sz="5800" dirty="0"/>
              <a:t> into a Chinese walled city</a:t>
            </a:r>
            <a:r>
              <a:rPr lang="en-US" sz="58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142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8610600" cy="5562600"/>
          </a:xfrm>
        </p:spPr>
      </p:pic>
    </p:spTree>
    <p:extLst>
      <p:ext uri="{BB962C8B-B14F-4D97-AF65-F5344CB8AC3E}">
        <p14:creationId xmlns:p14="http://schemas.microsoft.com/office/powerpoint/2010/main" val="382399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10600" cy="5334000"/>
          </a:xfrm>
        </p:spPr>
      </p:pic>
    </p:spTree>
    <p:extLst>
      <p:ext uri="{BB962C8B-B14F-4D97-AF65-F5344CB8AC3E}">
        <p14:creationId xmlns:p14="http://schemas.microsoft.com/office/powerpoint/2010/main" val="97093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9600" dirty="0" smtClean="0">
                <a:latin typeface="Edwardian Script ITC" panose="030303020407070D0804" pitchFamily="66" charset="0"/>
              </a:rPr>
              <a:t>      </a:t>
            </a:r>
            <a:br>
              <a:rPr lang="en-US" sz="9600" dirty="0" smtClean="0">
                <a:latin typeface="Edwardian Script ITC" panose="030303020407070D0804" pitchFamily="66" charset="0"/>
              </a:rPr>
            </a:br>
            <a:r>
              <a:rPr lang="en-US" sz="9600" dirty="0" smtClean="0">
                <a:latin typeface="Edwardian Script ITC" panose="030303020407070D0804" pitchFamily="66" charset="0"/>
              </a:rPr>
              <a:t>       </a:t>
            </a:r>
            <a:r>
              <a:rPr lang="en-US" sz="9600" dirty="0" smtClean="0">
                <a:latin typeface="Blackadder ITC" panose="04020505051007020D02" pitchFamily="82" charset="0"/>
              </a:rPr>
              <a:t>The End </a:t>
            </a:r>
            <a:endParaRPr lang="en-US" sz="96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1164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63</TotalTime>
  <Words>80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Mongols Take Over China </vt:lpstr>
      <vt:lpstr>Mongols invade china </vt:lpstr>
      <vt:lpstr>China under Mongol rule</vt:lpstr>
      <vt:lpstr>KUBLAI KHAN</vt:lpstr>
      <vt:lpstr>PowerPoint Presentation</vt:lpstr>
      <vt:lpstr>PowerPoint Presentation</vt:lpstr>
      <vt:lpstr>PowerPoint Presentation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Mongols Took Over China</dc:title>
  <dc:creator>Windows User</dc:creator>
  <cp:lastModifiedBy>Windows User</cp:lastModifiedBy>
  <cp:revision>7</cp:revision>
  <dcterms:created xsi:type="dcterms:W3CDTF">2014-12-09T12:38:51Z</dcterms:created>
  <dcterms:modified xsi:type="dcterms:W3CDTF">2014-12-10T14:09:06Z</dcterms:modified>
</cp:coreProperties>
</file>