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0" r:id="rId6"/>
    <p:sldId id="257" r:id="rId7"/>
    <p:sldId id="259" r:id="rId8"/>
    <p:sldId id="261" r:id="rId9"/>
    <p:sldId id="262" r:id="rId10"/>
    <p:sldId id="269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FBC00-F5A7-466F-A1CE-D788148EE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5678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C5C2-58FF-4A2A-8A8C-C82E117E4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820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4CD9F-3197-43E0-AA00-215E05858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6427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F7E72-2FF6-412A-A5B0-833446D4D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0447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81E4C-68E9-4C9A-BC00-2343E6A10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03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2884C-A327-4D82-912C-37EA6DAE6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887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56086-E7B5-4CB1-8EE4-2937808F0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805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D3669-9D34-41E6-893A-82D0ECB2D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022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A60B2-6A8F-4797-A4C2-B6866EFC8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643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29753-E5B3-42B6-9A93-2704B2C34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123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6DDCD-92E1-4F7D-B056-9600F29A9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3259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1CC52-98E6-429E-BFE6-F3CB611306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csl.org/research/labor-and-employment/state-minimum-wage-char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667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Raising Minimum Wage:</a:t>
            </a:r>
            <a:br>
              <a:rPr lang="en-US" altLang="en-US" sz="4000" smtClean="0"/>
            </a:b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Congressional Committee Simulation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House Committee on Education and the Workforce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5908675"/>
            <a:ext cx="8229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                   Jurgens, James. "Congressional Committee Simulation: Raising the Minimum Wage." </a:t>
            </a:r>
          </a:p>
          <a:p>
            <a:pPr eaLnBrk="1" hangingPunct="1"/>
            <a:r>
              <a:rPr lang="en-US" altLang="en-US" sz="1400"/>
              <a:t>	</a:t>
            </a:r>
            <a:r>
              <a:rPr lang="en-US" altLang="en-US" sz="1400" u="sng"/>
              <a:t>CongressLink Website </a:t>
            </a:r>
            <a:r>
              <a:rPr lang="en-US" altLang="en-US" sz="1400"/>
              <a:t>	&lt;http://www.congresslink.org/print_lp_congcommsim_miniwage.htm&gt;.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by State Minimum 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http://www.ncsl.org/research/labor-and-employment/state-minimum-wage-chart.aspx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20" y="3276600"/>
            <a:ext cx="8153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308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Background Info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The minimum wage </a:t>
            </a:r>
            <a:r>
              <a:rPr lang="en-US" altLang="en-US" sz="2800" dirty="0" smtClean="0"/>
              <a:t>was set at </a:t>
            </a:r>
            <a:r>
              <a:rPr lang="en-US" sz="2800" b="1" dirty="0" smtClean="0"/>
              <a:t>$7.25</a:t>
            </a:r>
            <a:r>
              <a:rPr lang="en-US" sz="2800" dirty="0" smtClean="0"/>
              <a:t> per hour effective July 24, 2009</a:t>
            </a:r>
          </a:p>
          <a:p>
            <a:pPr eaLnBrk="1" hangingPunct="1"/>
            <a:r>
              <a:rPr lang="en-US" altLang="en-US" sz="2800" dirty="0" smtClean="0"/>
              <a:t>In the State of Michigan, the minimum wage was increased to $8.15 on September 1, 2014</a:t>
            </a:r>
          </a:p>
          <a:p>
            <a:pPr eaLnBrk="1" fontAlgn="ctr" hangingPunct="1"/>
            <a:r>
              <a:rPr lang="en-US" sz="2800" dirty="0" smtClean="0"/>
              <a:t>In the State of Michigan on January </a:t>
            </a:r>
            <a:r>
              <a:rPr lang="en-US" sz="2800" dirty="0"/>
              <a:t>1, </a:t>
            </a:r>
            <a:r>
              <a:rPr lang="en-US" sz="2800" dirty="0" smtClean="0"/>
              <a:t>2018, the minimum was increased to $9.25</a:t>
            </a:r>
            <a:r>
              <a:rPr lang="en-US" sz="2800" dirty="0"/>
              <a:t> 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Your </a:t>
            </a:r>
            <a:r>
              <a:rPr lang="en-US" altLang="en-US" sz="2800" dirty="0" smtClean="0"/>
              <a:t>Job is to work </a:t>
            </a:r>
            <a:r>
              <a:rPr lang="en-US" altLang="en-US" sz="2800" dirty="0" smtClean="0"/>
              <a:t>to increase the federal </a:t>
            </a:r>
            <a:r>
              <a:rPr lang="en-US" altLang="en-US" sz="2800" dirty="0" smtClean="0"/>
              <a:t>minimum wage for </a:t>
            </a:r>
            <a:r>
              <a:rPr lang="en-US" altLang="en-US" sz="2800" dirty="0" smtClean="0"/>
              <a:t>July 2018 ($8.75</a:t>
            </a:r>
            <a:r>
              <a:rPr lang="en-US" altLang="en-US" sz="2800" dirty="0" smtClean="0"/>
              <a:t>) and </a:t>
            </a:r>
            <a:r>
              <a:rPr lang="en-US" altLang="en-US" sz="2800" dirty="0" smtClean="0"/>
              <a:t>2019 ($9.25</a:t>
            </a:r>
            <a:r>
              <a:rPr lang="en-US" altLang="en-US" sz="2800" dirty="0" smtClean="0"/>
              <a:t>)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Background Info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does to index minimum wage to inflation or to CPI mean?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CPI is the Consumer Price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CPI is the average change in price of goods and services over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CPI measures inflation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index min. wage to CPI means to raise min. wage the same percentage as inflation.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H.R. 555 – In the House of Representatives:  A Bill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0"/>
            <a:ext cx="8229600" cy="426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To amend the Fair Labor Standards Act of 1938 to increase the federal minimum wage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Be it enacted by the Senate and House of Representatives of the United States of America in Congress assembled,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That this act be cited as the Fair Minimum Wage Act of </a:t>
            </a:r>
            <a:r>
              <a:rPr lang="en-US" altLang="en-US" sz="2000" dirty="0" smtClean="0"/>
              <a:t>2018.</a:t>
            </a: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That paragraph 1 of section 6a of the Fair Labor Standards Act of 1938 is amended to read: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		</a:t>
            </a:r>
            <a:r>
              <a:rPr lang="en-US" altLang="en-US" sz="2000" dirty="0" smtClean="0"/>
              <a:t>$8.75 </a:t>
            </a:r>
            <a:r>
              <a:rPr lang="en-US" altLang="en-US" sz="2000" dirty="0" smtClean="0"/>
              <a:t>an hour beginning </a:t>
            </a:r>
            <a:r>
              <a:rPr lang="en-US" altLang="en-US" sz="2000" dirty="0" smtClean="0"/>
              <a:t>July </a:t>
            </a:r>
            <a:r>
              <a:rPr lang="en-US" altLang="en-US" sz="2000" dirty="0" smtClean="0"/>
              <a:t>1, </a:t>
            </a:r>
            <a:r>
              <a:rPr lang="en-US" altLang="en-US" sz="2000" dirty="0" smtClean="0"/>
              <a:t>2018</a:t>
            </a: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		</a:t>
            </a:r>
            <a:r>
              <a:rPr lang="en-US" altLang="en-US" sz="2000" dirty="0" smtClean="0"/>
              <a:t>$9.25 </a:t>
            </a:r>
            <a:r>
              <a:rPr lang="en-US" altLang="en-US" sz="2000" dirty="0" smtClean="0"/>
              <a:t>an hour beginning </a:t>
            </a:r>
            <a:r>
              <a:rPr lang="en-US" altLang="en-US" sz="2000" dirty="0" smtClean="0"/>
              <a:t>January </a:t>
            </a:r>
            <a:r>
              <a:rPr lang="en-US" altLang="en-US" sz="2000" dirty="0" smtClean="0"/>
              <a:t>1, </a:t>
            </a:r>
            <a:r>
              <a:rPr lang="en-US" altLang="en-US" sz="2000" dirty="0" smtClean="0"/>
              <a:t>2019</a:t>
            </a:r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Amendments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$__________ an hour beginning </a:t>
            </a:r>
            <a:r>
              <a:rPr lang="en-US" altLang="en-US" sz="2000" dirty="0" smtClean="0"/>
              <a:t>July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2018, </a:t>
            </a:r>
            <a:r>
              <a:rPr lang="en-US" altLang="en-US" sz="2000" dirty="0" smtClean="0"/>
              <a:t>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$__________ an hour beginning </a:t>
            </a:r>
            <a:r>
              <a:rPr lang="en-US" altLang="en-US" sz="2000" dirty="0" smtClean="0"/>
              <a:t>January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2019, </a:t>
            </a:r>
            <a:r>
              <a:rPr lang="en-US" altLang="en-US" sz="2000" dirty="0" smtClean="0"/>
              <a:t>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Beginning on </a:t>
            </a:r>
            <a:r>
              <a:rPr lang="en-US" altLang="en-US" sz="2000" dirty="0" smtClean="0"/>
              <a:t>July 1st, </a:t>
            </a:r>
            <a:r>
              <a:rPr lang="en-US" altLang="en-US" sz="2000" dirty="0" smtClean="0"/>
              <a:t>_________, and each </a:t>
            </a:r>
            <a:r>
              <a:rPr lang="en-US" altLang="en-US" sz="2000" dirty="0" smtClean="0"/>
              <a:t>July 1st </a:t>
            </a:r>
            <a:r>
              <a:rPr lang="en-US" altLang="en-US" sz="2000" dirty="0" smtClean="0"/>
              <a:t>thereafter, the minimum wage will increase in proportion to increases in the Consumer Price Index.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Rules: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Create a place card that has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Your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Your Political Party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Your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Read HR-555 &amp; the information about minimum wage.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Listen to the “Expert Witnesses”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Ask at least one question to one of the witnesses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Rules: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You may make an amendment to HR-555, but you must use the proper format.</a:t>
            </a:r>
          </a:p>
          <a:p>
            <a:pPr eaLnBrk="1" hangingPunct="1"/>
            <a:r>
              <a:rPr lang="en-US" altLang="en-US" smtClean="0"/>
              <a:t>You will be graded on:</a:t>
            </a:r>
          </a:p>
          <a:p>
            <a:pPr lvl="1" eaLnBrk="1" hangingPunct="1"/>
            <a:r>
              <a:rPr lang="en-US" altLang="en-US" smtClean="0"/>
              <a:t>Your ability to maintain your role</a:t>
            </a:r>
          </a:p>
          <a:p>
            <a:pPr lvl="1" eaLnBrk="1" hangingPunct="1"/>
            <a:r>
              <a:rPr lang="en-US" altLang="en-US" smtClean="0"/>
              <a:t>Participation</a:t>
            </a:r>
          </a:p>
          <a:p>
            <a:pPr lvl="1" eaLnBrk="1" hangingPunct="1"/>
            <a:r>
              <a:rPr lang="en-US" altLang="en-US" smtClean="0"/>
              <a:t>How effectively/convincingly you speak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Republican in the House of Representatives</a:t>
            </a:r>
          </a:p>
          <a:p>
            <a:pPr eaLnBrk="1" hangingPunct="1"/>
            <a:r>
              <a:rPr lang="en-US" altLang="en-US" sz="2400" smtClean="0"/>
              <a:t>Democrat in the House of Representatives</a:t>
            </a:r>
          </a:p>
          <a:p>
            <a:pPr eaLnBrk="1" hangingPunct="1"/>
            <a:r>
              <a:rPr lang="en-US" altLang="en-US" sz="2400" smtClean="0"/>
              <a:t>Expert Witness:  US Chamber of Commerce – The largest American organization that represents the side of businesses.  Over 300 members in DC that lobby Congress.</a:t>
            </a:r>
          </a:p>
          <a:p>
            <a:pPr eaLnBrk="1" hangingPunct="1"/>
            <a:r>
              <a:rPr lang="en-US" altLang="en-US" sz="2400" smtClean="0"/>
              <a:t>Expert Witness:  AFL-CIO – The American Federation of Labor and Congress of Industrial Organizations.  Union created in 1955 and has over 10.5 million members. Represents the side of labor.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Role Defined:</a:t>
            </a:r>
            <a:br>
              <a:rPr lang="en-US" altLang="en-US" sz="4000" smtClean="0"/>
            </a:br>
            <a:r>
              <a:rPr lang="en-US" altLang="en-US" sz="4000" smtClean="0"/>
              <a:t>Congress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 your paper Find the word:  </a:t>
            </a:r>
            <a:r>
              <a:rPr lang="en-US" altLang="en-US" b="1" smtClean="0"/>
              <a:t>Role:</a:t>
            </a:r>
          </a:p>
          <a:p>
            <a:pPr eaLnBrk="1" hangingPunct="1"/>
            <a:r>
              <a:rPr lang="en-US" altLang="en-US" smtClean="0"/>
              <a:t>The first letter (R or D) stands for your party.</a:t>
            </a:r>
          </a:p>
          <a:p>
            <a:pPr eaLnBrk="1" hangingPunct="1"/>
            <a:r>
              <a:rPr lang="en-US" altLang="en-US" smtClean="0"/>
              <a:t>The second letter (A,B,C, or D) stands for your position on minimum wage.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</a:t>
            </a:r>
          </a:p>
          <a:p>
            <a:pPr eaLnBrk="1" hangingPunct="1">
              <a:buFontTx/>
              <a:buNone/>
            </a:pPr>
            <a:endParaRPr lang="en-US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Role Defined:</a:t>
            </a:r>
            <a:br>
              <a:rPr lang="en-US" altLang="en-US" sz="4000" smtClean="0"/>
            </a:br>
            <a:r>
              <a:rPr lang="en-US" altLang="en-US" sz="4000" smtClean="0"/>
              <a:t>Congress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RC1 = Republican co-sponsor Bill HR-555</a:t>
            </a:r>
          </a:p>
          <a:p>
            <a:pPr eaLnBrk="1" hangingPunct="1"/>
            <a:r>
              <a:rPr lang="en-US" altLang="en-US" smtClean="0"/>
              <a:t>DC1 = Democratic co-sponsor Bill HR-555</a:t>
            </a:r>
          </a:p>
          <a:p>
            <a:pPr eaLnBrk="1" hangingPunct="1"/>
            <a:r>
              <a:rPr lang="en-US" altLang="en-US" smtClean="0"/>
              <a:t>RA1 = Republican Whip</a:t>
            </a:r>
          </a:p>
          <a:p>
            <a:pPr eaLnBrk="1" hangingPunct="1"/>
            <a:r>
              <a:rPr lang="en-US" altLang="en-US" smtClean="0"/>
              <a:t>DD1 = Democratic Whip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Positions (A,B,C, or 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= No change in minimum wage or a modest change in minimum wage should be GRADUALLY phased in after </a:t>
            </a:r>
            <a:r>
              <a:rPr lang="en-US" altLang="en-US" dirty="0" smtClean="0"/>
              <a:t>2019.</a:t>
            </a: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B = A bigger change in minimum wage </a:t>
            </a:r>
            <a:r>
              <a:rPr lang="en-US" altLang="en-US" dirty="0" smtClean="0"/>
              <a:t>($8.75), </a:t>
            </a:r>
            <a:r>
              <a:rPr lang="en-US" altLang="en-US" dirty="0" smtClean="0"/>
              <a:t>BUT less than what HR-555 proposes and would be adjusted for inflation </a:t>
            </a:r>
            <a:r>
              <a:rPr lang="en-US" altLang="en-US" dirty="0" smtClean="0"/>
              <a:t>effective July 2018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Positions (A,B,C, or D)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= A $1 increase that will take two years to complete as stated in HR-555. 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D = A MUCH greater increase than provided in HR-555 &amp; would adjust for inflation.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Positions (A,B,C, or 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must use bargaining and compromise to agree on a final bill.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605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Raising Minimum Wage:  Congressional Committee Simulation</vt:lpstr>
      <vt:lpstr>The Rules:</vt:lpstr>
      <vt:lpstr>The Rules:</vt:lpstr>
      <vt:lpstr>Roles</vt:lpstr>
      <vt:lpstr>Role Defined: Congress</vt:lpstr>
      <vt:lpstr>Role Defined: Congress</vt:lpstr>
      <vt:lpstr>Positions (A,B,C, or D)</vt:lpstr>
      <vt:lpstr>Positions (A,B,C, or D)</vt:lpstr>
      <vt:lpstr>Positions (A,B,C, or D)</vt:lpstr>
      <vt:lpstr>State by State Minimum Wage</vt:lpstr>
      <vt:lpstr>Background Info</vt:lpstr>
      <vt:lpstr>Background Info</vt:lpstr>
      <vt:lpstr>H.R. 555 – In the House of Representatives:  A Bill </vt:lpstr>
      <vt:lpstr>Amendments</vt:lpstr>
    </vt:vector>
  </TitlesOfParts>
  <Company>Marion School District #1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Minimum Wage:  Congressional Committee Simulation</dc:title>
  <dc:creator>Mr Kay</dc:creator>
  <cp:lastModifiedBy>Windows User</cp:lastModifiedBy>
  <cp:revision>15</cp:revision>
  <dcterms:created xsi:type="dcterms:W3CDTF">2008-11-05T20:19:21Z</dcterms:created>
  <dcterms:modified xsi:type="dcterms:W3CDTF">2018-05-16T11:50:31Z</dcterms:modified>
</cp:coreProperties>
</file>