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61" r:id="rId3"/>
    <p:sldId id="260" r:id="rId4"/>
    <p:sldId id="266" r:id="rId5"/>
    <p:sldId id="269" r:id="rId6"/>
    <p:sldId id="309" r:id="rId7"/>
    <p:sldId id="259" r:id="rId8"/>
    <p:sldId id="267" r:id="rId9"/>
    <p:sldId id="268" r:id="rId10"/>
    <p:sldId id="270" r:id="rId11"/>
    <p:sldId id="293" r:id="rId12"/>
    <p:sldId id="271" r:id="rId13"/>
    <p:sldId id="272" r:id="rId14"/>
    <p:sldId id="273" r:id="rId15"/>
    <p:sldId id="274" r:id="rId16"/>
    <p:sldId id="275" r:id="rId17"/>
    <p:sldId id="276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66"/>
    <a:srgbClr val="FFFF99"/>
    <a:srgbClr val="663300"/>
    <a:srgbClr val="0066CC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14151B-0575-46F9-A26E-F3808D4B9E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CAF2-E432-45CD-8A4C-B5D8E230C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8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48761-6515-426A-9DEE-5E460E166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3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B200D-8EE3-4DBE-A86F-AD2EF0F64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8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ADFE6-DAC4-4452-864F-F65A7A582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50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46C0C-A73A-4C64-9431-EF26407CD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21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72A5-AC5C-4F9A-BFA0-881878FE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9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3CBCE-FF47-4A81-88A3-11711DA1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3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032C2-B1CA-415C-9B60-19288F8C3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3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AE9D7-2787-4A83-AB9F-B661A55AA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48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E0A65-961B-42B8-87BF-E98C698A2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23D00-41CB-4BB8-8CDD-524BA7D25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B6C38-F800-4ECF-B4C4-094FB2656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04ECE-DE37-4F18-899F-19B94B28C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4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9648C-9B12-4100-8A01-E03D1F6AA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8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56FDA-1AF0-4F90-844B-6DC0A8235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B9864-DFF8-47EB-A5D1-704DEE935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1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092B2-473F-46E9-B9E2-4D33E0875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8566B-E30E-4AEC-933A-8CC9A1BCC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2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461FA-DC6A-4769-A88F-0871383A32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ohn_brown_abo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en/5/5c/Nat_Turner_Slave_Rebellion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Chapters </a:t>
            </a:r>
            <a:r>
              <a:rPr lang="en-US" altLang="en-US" sz="4000" dirty="0" smtClean="0"/>
              <a:t>13, 14 </a:t>
            </a:r>
            <a:r>
              <a:rPr lang="en-US" altLang="en-US" sz="4000" dirty="0" smtClean="0"/>
              <a:t>and </a:t>
            </a:r>
            <a:r>
              <a:rPr lang="en-US" altLang="en-US" sz="4000" dirty="0" smtClean="0"/>
              <a:t>15</a:t>
            </a:r>
            <a:endParaRPr lang="en-US" altLang="en-US" sz="4000" dirty="0" smtClean="0"/>
          </a:p>
        </p:txBody>
      </p:sp>
      <p:sp>
        <p:nvSpPr>
          <p:cNvPr id="2051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87363" y="4876800"/>
            <a:ext cx="8229600" cy="2187575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pic>
        <p:nvPicPr>
          <p:cNvPr id="2054" name="Picture 14" descr="A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582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Fugitive Slave Law of 1850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3981450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 </a:t>
            </a:r>
            <a:r>
              <a:rPr lang="en-US" altLang="en-US" sz="2600" dirty="0" smtClean="0"/>
              <a:t>law </a:t>
            </a:r>
            <a:r>
              <a:rPr lang="en-US" altLang="en-US" sz="2600" dirty="0" smtClean="0"/>
              <a:t>that made it a crime to help runaway slaves, allowed them to be captured even in areas where slavery was illegal, and required their return to slaveholders</a:t>
            </a:r>
          </a:p>
          <a:p>
            <a:pPr eaLnBrk="1" hangingPunct="1"/>
            <a:r>
              <a:rPr lang="en-US" altLang="en-US" sz="2600" dirty="0" smtClean="0"/>
              <a:t>Attempt to slow impact of Underground Railroad</a:t>
            </a:r>
          </a:p>
        </p:txBody>
      </p:sp>
      <p:pic>
        <p:nvPicPr>
          <p:cNvPr id="11269" name="Picture 8" descr="250px-Slave_kidnap_post_1851_bo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u="sng" dirty="0" smtClean="0"/>
              <a:t>Uncle Tom’s Cabin</a:t>
            </a:r>
            <a:br>
              <a:rPr lang="en-US" altLang="en-US" sz="3200" u="sng" dirty="0" smtClean="0"/>
            </a:br>
            <a:endParaRPr lang="en-US" altLang="en-US" sz="3200" u="sng" dirty="0" smtClean="0"/>
          </a:p>
        </p:txBody>
      </p:sp>
      <p:sp>
        <p:nvSpPr>
          <p:cNvPr id="12292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  <a:r>
              <a:rPr lang="en-US" altLang="en-US" dirty="0" smtClean="0"/>
              <a:t>ntislavery </a:t>
            </a:r>
            <a:r>
              <a:rPr lang="en-US" altLang="en-US" dirty="0" smtClean="0"/>
              <a:t>novel written by Harriet Beecher Stowe to show the horrors of </a:t>
            </a:r>
            <a:r>
              <a:rPr lang="en-US" altLang="en-US" dirty="0" smtClean="0"/>
              <a:t>slavery.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</a:t>
            </a:r>
            <a:r>
              <a:rPr lang="en-US" altLang="en-US" dirty="0" smtClean="0"/>
              <a:t>ost </a:t>
            </a:r>
            <a:r>
              <a:rPr lang="en-US" altLang="en-US" dirty="0" smtClean="0"/>
              <a:t>widely read book of its time, second only to the Bible, published 9 </a:t>
            </a:r>
            <a:r>
              <a:rPr lang="en-US" altLang="en-US" dirty="0" smtClean="0"/>
              <a:t>years</a:t>
            </a:r>
            <a:r>
              <a:rPr lang="en-US" altLang="en-US" dirty="0" smtClean="0"/>
              <a:t>. before the Civil </a:t>
            </a:r>
            <a:r>
              <a:rPr lang="en-US" altLang="en-US" dirty="0" smtClean="0"/>
              <a:t>War.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Kansas Nebraska Act 1854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19600"/>
            <a:ext cx="82296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n </a:t>
            </a:r>
            <a:r>
              <a:rPr lang="en-US" altLang="en-US" sz="2000" dirty="0" smtClean="0"/>
              <a:t>act written to deal with the issue of slavery in the newly admitted 	Kansas and Nebraska territories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dmitted </a:t>
            </a:r>
            <a:r>
              <a:rPr lang="en-US" altLang="en-US" sz="2000" dirty="0" smtClean="0"/>
              <a:t>Kansas and Nebraska as states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llowed </a:t>
            </a:r>
            <a:r>
              <a:rPr lang="en-US" altLang="en-US" sz="2000" dirty="0" smtClean="0"/>
              <a:t>the people of each state to choose whether it would be 	slave or free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 </a:t>
            </a:r>
            <a:r>
              <a:rPr lang="en-US" altLang="en-US" sz="2000" dirty="0" smtClean="0"/>
              <a:t>Fighting </a:t>
            </a:r>
            <a:r>
              <a:rPr lang="en-US" altLang="en-US" sz="2000" dirty="0" smtClean="0"/>
              <a:t>broke out </a:t>
            </a:r>
            <a:r>
              <a:rPr lang="en-US" altLang="en-US" sz="2000" dirty="0" smtClean="0"/>
              <a:t>between </a:t>
            </a:r>
            <a:r>
              <a:rPr lang="en-US" altLang="en-US" sz="2000" dirty="0" smtClean="0"/>
              <a:t>pro and anti slavery people after it was 	passed, Kansas became known as “Bleeding Kansas”</a:t>
            </a:r>
          </a:p>
        </p:txBody>
      </p:sp>
      <p:pic>
        <p:nvPicPr>
          <p:cNvPr id="13317" name="Picture 8" descr="KansasNebr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Dred Scott Case 1857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legal case involving a former slave who sued for his freedom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Supreme Court ruled that African Americans were not citizens therefore that he had no legal rights including the right to be heard in a court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enied </a:t>
            </a:r>
            <a:r>
              <a:rPr lang="en-US" altLang="en-US" sz="2000" dirty="0" smtClean="0"/>
              <a:t>him his freedom,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eclared </a:t>
            </a:r>
            <a:r>
              <a:rPr lang="en-US" altLang="en-US" sz="2000" dirty="0" smtClean="0"/>
              <a:t>that the Congress did not have the right to ban slavery in federal territory, therefore struck down the Missouri Compromise</a:t>
            </a:r>
          </a:p>
        </p:txBody>
      </p:sp>
      <p:pic>
        <p:nvPicPr>
          <p:cNvPr id="14341" name="Picture 8" descr="dredscott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04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Lincoln Douglas Debates 1858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A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series of debates between two men who wanted to be elected senator from the state of Illinois, discussed slavery, created national recognition for both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“ A house divided against itself cannot stand” referring to slavery when Lincoln accepts the Republican nomination for Illinois senate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In the debates Lincoln stated, “"There is no reason in the world why </a:t>
            </a:r>
            <a:r>
              <a:rPr lang="en-US" altLang="en-US" sz="1800" dirty="0" smtClean="0"/>
              <a:t>they are not </a:t>
            </a:r>
            <a:r>
              <a:rPr lang="en-US" altLang="en-US" sz="1800" dirty="0" smtClean="0"/>
              <a:t>entitled to all the natural rights enumerated in the Declaration of Independence, the right to life, liberty and the pursuit of happiness. I hold that he is as much entitled to these as the white man." </a:t>
            </a:r>
          </a:p>
        </p:txBody>
      </p:sp>
      <p:pic>
        <p:nvPicPr>
          <p:cNvPr id="15365" name="Picture 8" descr="browne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5242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Election of 1860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lection </a:t>
            </a:r>
            <a:r>
              <a:rPr lang="en-US" altLang="en-US" sz="2800" dirty="0" smtClean="0"/>
              <a:t>just preceding the Civil War in which Lincoln defeated Douglas, Breckenridge, and Bell for the presidency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Southern states were very concerned that Lincoln would try to end slavery in the South, not just in new states</a:t>
            </a:r>
          </a:p>
        </p:txBody>
      </p:sp>
      <p:pic>
        <p:nvPicPr>
          <p:cNvPr id="16390" name="Picture 9" descr="Electionof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38290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Abraham Lincoln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16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President </a:t>
            </a:r>
          </a:p>
          <a:p>
            <a:pPr eaLnBrk="1" hangingPunct="1"/>
            <a:r>
              <a:rPr lang="en-US" altLang="en-US" sz="2800" smtClean="0"/>
              <a:t>Republican</a:t>
            </a:r>
          </a:p>
          <a:p>
            <a:pPr eaLnBrk="1" hangingPunct="1"/>
            <a:r>
              <a:rPr lang="en-US" altLang="en-US" sz="2800" smtClean="0"/>
              <a:t>President of the United States during the Civil War</a:t>
            </a:r>
          </a:p>
          <a:p>
            <a:pPr eaLnBrk="1" hangingPunct="1"/>
            <a:r>
              <a:rPr lang="en-US" altLang="en-US" sz="2800" smtClean="0"/>
              <a:t>Assassinated in 1865</a:t>
            </a:r>
          </a:p>
          <a:p>
            <a:pPr eaLnBrk="1" hangingPunct="1"/>
            <a:r>
              <a:rPr lang="en-US" altLang="en-US" sz="2800" smtClean="0"/>
              <a:t>President Andrew Johnson was his successor</a:t>
            </a:r>
          </a:p>
        </p:txBody>
      </p:sp>
      <p:pic>
        <p:nvPicPr>
          <p:cNvPr id="17413" name="Picture 10" descr="456px-Abraham_Lincoln_head_on_shoulders_photo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42100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South Secedes 1860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95800"/>
            <a:ext cx="8229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Secession: a term referring to the act of the Southern states splitting off from the North and forming their own country ( the Confederacy) just before the Civil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irst </a:t>
            </a:r>
            <a:r>
              <a:rPr lang="en-US" altLang="en-US" sz="2800" dirty="0" smtClean="0"/>
              <a:t>state=South Carolina Dec. 20, 1860</a:t>
            </a:r>
          </a:p>
        </p:txBody>
      </p:sp>
      <p:pic>
        <p:nvPicPr>
          <p:cNvPr id="18437" name="Picture 8" descr="image?id=4855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875"/>
            <a:ext cx="83820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Civil War:</a:t>
            </a:r>
            <a:br>
              <a:rPr lang="en-US" altLang="en-US" sz="3200" smtClean="0"/>
            </a:br>
            <a:r>
              <a:rPr lang="en-US" altLang="en-US" sz="3200" smtClean="0"/>
              <a:t>United States of America vs. Confederate States of America April 1861-April 1865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8224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19460" name="Picture 5" descr="civ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5113"/>
            <a:ext cx="86677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Southern Economy</a:t>
            </a:r>
          </a:p>
        </p:txBody>
      </p:sp>
      <p:pic>
        <p:nvPicPr>
          <p:cNvPr id="3075" name="Picture 9" descr="35cotton2_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066801"/>
            <a:ext cx="3352800" cy="3876674"/>
          </a:xfrm>
        </p:spPr>
      </p:pic>
      <p:sp>
        <p:nvSpPr>
          <p:cNvPr id="307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876800"/>
            <a:ext cx="8229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Cotton=basis of southern economy in the mid 1800’s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Southerners believed slavery was essential to their economy-slaves were most of the workforce (planting, picking, field work)</a:t>
            </a:r>
          </a:p>
        </p:txBody>
      </p:sp>
      <p:pic>
        <p:nvPicPr>
          <p:cNvPr id="3077" name="Picture 5" descr="35cotton8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715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Cotton and Cotton Gin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4100" name="Rectangle 9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4876800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Eli Whitney’s </a:t>
            </a:r>
            <a:r>
              <a:rPr lang="en-US" altLang="en-US" sz="2800" smtClean="0"/>
              <a:t>invention of the </a:t>
            </a:r>
            <a:r>
              <a:rPr lang="en-US" altLang="en-US" sz="2800" smtClean="0">
                <a:solidFill>
                  <a:srgbClr val="0033CC"/>
                </a:solidFill>
              </a:rPr>
              <a:t>cotton gin </a:t>
            </a:r>
            <a:r>
              <a:rPr lang="en-US" altLang="en-US" sz="2800" smtClean="0"/>
              <a:t>meant an increase in the demand for cotton and an increasing reliance on slaves and slavery</a:t>
            </a:r>
          </a:p>
        </p:txBody>
      </p:sp>
      <p:pic>
        <p:nvPicPr>
          <p:cNvPr id="4102" name="Picture 5" descr="cotton_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810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otton%20seed%20and%20f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4572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Slavery</a:t>
            </a: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-A  horrible system of human bondage used in the South upon which the Southern economy was based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-Major area of disagreement between Northern and Southern states.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Plantation Life</a:t>
            </a:r>
          </a:p>
        </p:txBody>
      </p:sp>
      <p:pic>
        <p:nvPicPr>
          <p:cNvPr id="6147" name="Picture 7" descr="Plantation House - Chicora Woods - Plantersville - Georgetown Coun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1600200"/>
            <a:ext cx="3430587" cy="2185988"/>
          </a:xfrm>
        </p:spPr>
      </p:pic>
      <p:pic>
        <p:nvPicPr>
          <p:cNvPr id="6148" name="Picture 8" descr="xvii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3938588"/>
            <a:ext cx="3201987" cy="2187575"/>
          </a:xfrm>
        </p:spPr>
      </p:pic>
      <p:sp>
        <p:nvSpPr>
          <p:cNvPr id="614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1430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</a:t>
            </a:r>
            <a:r>
              <a:rPr lang="en-US" altLang="en-US" sz="2000" dirty="0" smtClean="0"/>
              <a:t>laves had few if any rights,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	were mistreated, frequently punished harshly</a:t>
            </a:r>
          </a:p>
        </p:txBody>
      </p:sp>
      <p:pic>
        <p:nvPicPr>
          <p:cNvPr id="6150" name="Picture 9" descr="T02831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75025"/>
            <a:ext cx="4953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Abolition Movement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en-US" sz="2800" dirty="0" smtClean="0"/>
              <a:t>Movement to end slavery took many forms</a:t>
            </a:r>
          </a:p>
          <a:p>
            <a:r>
              <a:rPr lang="en-US" altLang="en-US" sz="2800" dirty="0" smtClean="0"/>
              <a:t>Some wanted slavery to end and for African Americans to be treated equally</a:t>
            </a:r>
          </a:p>
          <a:p>
            <a:r>
              <a:rPr lang="en-US" altLang="en-US" sz="2800" dirty="0" smtClean="0"/>
              <a:t>Some just wanted slavery to end but were not in favor of full equality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Frederick Douglass </a:t>
            </a:r>
            <a:r>
              <a:rPr lang="en-US" altLang="en-US" sz="2800" dirty="0" smtClean="0"/>
              <a:t>was a former slave who wrote about his life as a slave and to show the injustices of slavery.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Harriet Tubman </a:t>
            </a:r>
            <a:r>
              <a:rPr lang="en-US" altLang="en-US" sz="2800" dirty="0" smtClean="0"/>
              <a:t>helped lead many slaves to freedom on the Underground Railroad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Denmark Vesey, John Brown and Nat Turner:</a:t>
            </a:r>
            <a:r>
              <a:rPr lang="en-US" altLang="en-US" sz="4000" dirty="0" smtClean="0"/>
              <a:t> </a:t>
            </a:r>
            <a:br>
              <a:rPr lang="en-US" altLang="en-US" sz="4000" dirty="0" smtClean="0"/>
            </a:br>
            <a:r>
              <a:rPr lang="en-US" altLang="en-US" sz="2400" dirty="0" smtClean="0"/>
              <a:t>Three Men Who Led Rebellions Against Slavery.</a:t>
            </a:r>
            <a:endParaRPr lang="en-US" altLang="en-US" sz="4000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8196" name="Picture 5" descr="0679762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225px-John_brown_abo">
            <a:hlinkClick r:id="rId3" tooltip="John brown abo.jpg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0" y="1600200"/>
            <a:ext cx="1841500" cy="2185988"/>
          </a:xfrm>
        </p:spPr>
      </p:pic>
      <p:pic>
        <p:nvPicPr>
          <p:cNvPr id="8198" name="Picture 10" descr="Image:Nat Turner Slave Rebellion.jpg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Wilmot Proviso 1846</a:t>
            </a:r>
          </a:p>
        </p:txBody>
      </p:sp>
      <p:sp>
        <p:nvSpPr>
          <p:cNvPr id="9219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1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He Proposed an amendment to the constitution that would ban slavery in lands acquired from Mexico.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It passed in the House of Representatives but was defeated in the Senate which meant it did not become law.</a:t>
            </a:r>
          </a:p>
        </p:txBody>
      </p:sp>
      <p:pic>
        <p:nvPicPr>
          <p:cNvPr id="9221" name="Picture 5" descr="prod_148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457200" y="16002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Compromise of 1850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153400" cy="147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dirty="0" smtClean="0"/>
              <a:t>	</a:t>
            </a:r>
            <a:r>
              <a:rPr lang="en-US" altLang="en-US" sz="2000" dirty="0"/>
              <a:t>A</a:t>
            </a:r>
            <a:r>
              <a:rPr lang="en-US" altLang="en-US" sz="2000" dirty="0" smtClean="0"/>
              <a:t>n agreement proposed by Henry Clay in which 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allowed California to enter as a free state.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People in the land obtained from Mexico would decide by vote whether they wanted to be a free state or a slave state</a:t>
            </a:r>
          </a:p>
        </p:txBody>
      </p:sp>
      <p:pic>
        <p:nvPicPr>
          <p:cNvPr id="10245" name="Picture 5" descr="comp1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551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Chapters 13, 14 and 15</vt:lpstr>
      <vt:lpstr>Southern Economy</vt:lpstr>
      <vt:lpstr>Cotton and Cotton Gin</vt:lpstr>
      <vt:lpstr>Slavery</vt:lpstr>
      <vt:lpstr>Plantation Life</vt:lpstr>
      <vt:lpstr>Abolition Movement</vt:lpstr>
      <vt:lpstr>Denmark Vesey, John Brown and Nat Turner:  Three Men Who Led Rebellions Against Slavery.</vt:lpstr>
      <vt:lpstr>Wilmot Proviso 1846</vt:lpstr>
      <vt:lpstr>Compromise of 1850</vt:lpstr>
      <vt:lpstr>Fugitive Slave Law of 1850</vt:lpstr>
      <vt:lpstr>Uncle Tom’s Cabin </vt:lpstr>
      <vt:lpstr>Kansas Nebraska Act 1854</vt:lpstr>
      <vt:lpstr>Dred Scott Case 1857</vt:lpstr>
      <vt:lpstr>Lincoln Douglas Debates 1858</vt:lpstr>
      <vt:lpstr>Election of 1860</vt:lpstr>
      <vt:lpstr>Abraham Lincoln</vt:lpstr>
      <vt:lpstr>The South Secedes 1860</vt:lpstr>
      <vt:lpstr>Civil War: United States of America vs. Confederate States of America April 1861-April 1865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 Turner’s Rebellion</dc:title>
  <dc:creator>8th Grade Social Studies</dc:creator>
  <cp:lastModifiedBy>Windows User</cp:lastModifiedBy>
  <cp:revision>84</cp:revision>
  <dcterms:created xsi:type="dcterms:W3CDTF">2008-04-19T17:43:39Z</dcterms:created>
  <dcterms:modified xsi:type="dcterms:W3CDTF">2019-05-29T11:42:29Z</dcterms:modified>
</cp:coreProperties>
</file>