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72" r:id="rId6"/>
    <p:sldId id="260" r:id="rId7"/>
    <p:sldId id="261" r:id="rId8"/>
    <p:sldId id="264" r:id="rId9"/>
    <p:sldId id="262" r:id="rId10"/>
    <p:sldId id="263" r:id="rId11"/>
    <p:sldId id="273" r:id="rId12"/>
    <p:sldId id="274" r:id="rId13"/>
    <p:sldId id="27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10/31/2018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1232"/>
            <a:ext cx="9144000" cy="424473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5 Section 1</a:t>
            </a:r>
            <a:br>
              <a:rPr lang="en-US" sz="3600" b="1" dirty="0" smtClean="0"/>
            </a:br>
            <a:r>
              <a:rPr lang="en-US" sz="3600" b="1" dirty="0" smtClean="0"/>
              <a:t>If you were a founding father after the revolution, what principles/ideas would you want to put into a new government. (Think of things the British did that the colonists wouldn't want to happen again)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388689"/>
            <a:ext cx="8839200" cy="238868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0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states were created?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168298" cy="3931920"/>
          </a:xfrm>
        </p:spPr>
        <p:txBody>
          <a:bodyPr/>
          <a:lstStyle/>
          <a:p>
            <a:r>
              <a:rPr lang="en-US" dirty="0" smtClean="0"/>
              <a:t>Ohio</a:t>
            </a:r>
          </a:p>
          <a:p>
            <a:r>
              <a:rPr lang="en-US" dirty="0" smtClean="0"/>
              <a:t>Illinois </a:t>
            </a:r>
          </a:p>
          <a:p>
            <a:r>
              <a:rPr lang="en-US" dirty="0" smtClean="0"/>
              <a:t>Wisconsin </a:t>
            </a:r>
          </a:p>
          <a:p>
            <a:r>
              <a:rPr lang="en-US" dirty="0" smtClean="0"/>
              <a:t>Michigan</a:t>
            </a:r>
          </a:p>
          <a:p>
            <a:r>
              <a:rPr lang="en-US" dirty="0" smtClean="0"/>
              <a:t>Indiana 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1" y="1586156"/>
            <a:ext cx="4385944" cy="48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7601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War Britain imposed sharp restriction on American trade</a:t>
            </a:r>
          </a:p>
          <a:p>
            <a:pPr lvl="1"/>
            <a:r>
              <a:rPr lang="en-US" dirty="0" smtClean="0"/>
              <a:t>American goods going to Caribbean had to be on British Ships</a:t>
            </a:r>
          </a:p>
          <a:p>
            <a:pPr lvl="1"/>
            <a:r>
              <a:rPr lang="en-US" dirty="0" smtClean="0"/>
              <a:t>American ships could bring stuff to Britain, but only have stuff on ship from 1 state</a:t>
            </a:r>
          </a:p>
          <a:p>
            <a:r>
              <a:rPr lang="en-US" dirty="0" smtClean="0"/>
              <a:t>Congress negotiated treaties with Holland, Prussia, and Sweden</a:t>
            </a:r>
          </a:p>
          <a:p>
            <a:r>
              <a:rPr lang="en-US" dirty="0" smtClean="0"/>
              <a:t>1790 – Trade greater than pre-revolution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304"/>
            <a:ext cx="9144000" cy="24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States had different</a:t>
            </a:r>
            <a:r>
              <a:rPr lang="en-US" b="1" u="sng" dirty="0" smtClean="0">
                <a:solidFill>
                  <a:srgbClr val="3366FF"/>
                </a:solidFill>
              </a:rPr>
              <a:t> duties </a:t>
            </a:r>
            <a:r>
              <a:rPr lang="en-US" dirty="0" smtClean="0"/>
              <a:t>on imports. </a:t>
            </a:r>
          </a:p>
          <a:p>
            <a:r>
              <a:rPr lang="en-US" dirty="0" smtClean="0"/>
              <a:t>States began taxing each other for the goods the sold to other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5960"/>
            <a:ext cx="9144000" cy="36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</a:p>
          <a:p>
            <a:pPr lvl="1"/>
            <a:r>
              <a:rPr lang="en-US" dirty="0" smtClean="0"/>
              <a:t>British lenders could get money back</a:t>
            </a:r>
          </a:p>
          <a:p>
            <a:pPr lvl="1"/>
            <a:r>
              <a:rPr lang="en-US" dirty="0" smtClean="0"/>
              <a:t>Loyalists could get property back</a:t>
            </a:r>
          </a:p>
          <a:p>
            <a:r>
              <a:rPr lang="en-US" dirty="0" smtClean="0"/>
              <a:t>Congress couldn’t fix any of these (Can’t tax or regulate trade)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021"/>
            <a:ext cx="9144000" cy="28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1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66FF"/>
                </a:solidFill>
              </a:rPr>
              <a:t>Recession</a:t>
            </a:r>
            <a:r>
              <a:rPr lang="en-US" dirty="0"/>
              <a:t> – Economic slowdown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40430" cy="4495800"/>
          </a:xfrm>
        </p:spPr>
        <p:txBody>
          <a:bodyPr/>
          <a:lstStyle/>
          <a:p>
            <a:r>
              <a:rPr lang="en-US" dirty="0" smtClean="0"/>
              <a:t>Farmers hurt most – have to keep borrowing</a:t>
            </a:r>
          </a:p>
          <a:p>
            <a:r>
              <a:rPr lang="en-US" dirty="0" smtClean="0"/>
              <a:t>States issued bonds to wealthy during the war to pay for it</a:t>
            </a:r>
          </a:p>
          <a:p>
            <a:r>
              <a:rPr lang="en-US" dirty="0" smtClean="0"/>
              <a:t>Farmers wanted paper money to be printed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646"/>
          <a:stretch/>
        </p:blipFill>
        <p:spPr>
          <a:xfrm>
            <a:off x="5440430" y="1600200"/>
            <a:ext cx="2235255" cy="43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r>
              <a:rPr lang="en-US" dirty="0" smtClean="0"/>
              <a:t>Massachusetts raised taxes instead of printing $$$</a:t>
            </a:r>
          </a:p>
          <a:p>
            <a:r>
              <a:rPr lang="en-US" dirty="0" smtClean="0"/>
              <a:t>Farmers hurt most – people lost farms</a:t>
            </a:r>
          </a:p>
          <a:p>
            <a:r>
              <a:rPr lang="en-US" dirty="0" smtClean="0"/>
              <a:t>They rebelled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did Shay’s Rebellion show the colonists?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Essential Question: Why did the Article of Confederation Fail?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Learning Target/Objectives</a:t>
            </a:r>
            <a:r>
              <a:rPr lang="en-US" sz="3200" b="1" dirty="0"/>
              <a:t>: Students will be able to...(1) </a:t>
            </a:r>
            <a:r>
              <a:rPr lang="en-US" sz="3200" b="1" dirty="0" smtClean="0"/>
              <a:t>Compare </a:t>
            </a:r>
            <a:r>
              <a:rPr lang="en-US" sz="3200" b="1" dirty="0"/>
              <a:t>government today with government under the Articles of Confederation (2) </a:t>
            </a:r>
            <a:r>
              <a:rPr lang="en-US" sz="3200" b="1" dirty="0" smtClean="0"/>
              <a:t>Identify </a:t>
            </a:r>
            <a:r>
              <a:rPr lang="en-US" sz="3200" b="1" dirty="0"/>
              <a:t>key issues and weaknesses of the Articles of Confederation.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chart in your notes that looks like this….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9082265"/>
              </p:ext>
            </p:extLst>
          </p:nvPr>
        </p:nvGraphicFramePr>
        <p:xfrm>
          <a:off x="551407" y="3769169"/>
          <a:ext cx="8153400" cy="301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54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Weaknesses/Failures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0000"/>
                          </a:solidFill>
                        </a:rPr>
                        <a:t>Strengths</a:t>
                      </a:r>
                      <a:r>
                        <a:rPr lang="en-US" u="sng" baseline="0" dirty="0" smtClean="0">
                          <a:solidFill>
                            <a:srgbClr val="000000"/>
                          </a:solidFill>
                        </a:rPr>
                        <a:t>/Successes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34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33648"/>
              </p:ext>
            </p:extLst>
          </p:nvPr>
        </p:nvGraphicFramePr>
        <p:xfrm>
          <a:off x="612775" y="1600200"/>
          <a:ext cx="81025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7268">
                <a:tc>
                  <a:txBody>
                    <a:bodyPr/>
                    <a:lstStyle/>
                    <a:p>
                      <a:r>
                        <a:rPr lang="en-US" sz="2800" u="sng" dirty="0" smtClean="0">
                          <a:solidFill>
                            <a:srgbClr val="000000"/>
                          </a:solidFill>
                        </a:rPr>
                        <a:t>Provisions:</a:t>
                      </a:r>
                    </a:p>
                    <a:p>
                      <a:endParaRPr lang="en-US" sz="2800" u="sng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800" u="sng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800" u="sng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800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9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Articles of Confederation – New Government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61307" cy="4978172"/>
          </a:xfrm>
        </p:spPr>
        <p:txBody>
          <a:bodyPr/>
          <a:lstStyle/>
          <a:p>
            <a:r>
              <a:rPr lang="en-US" dirty="0" smtClean="0"/>
              <a:t>Weak central government</a:t>
            </a:r>
          </a:p>
          <a:p>
            <a:r>
              <a:rPr lang="en-US" dirty="0" smtClean="0"/>
              <a:t>Once a year, each state would send delegation from Capital to meet (</a:t>
            </a:r>
            <a:r>
              <a:rPr lang="en-US" b="1" dirty="0" smtClean="0">
                <a:solidFill>
                  <a:srgbClr val="FF0000"/>
                </a:solidFill>
              </a:rPr>
              <a:t>Confederation Congress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Powers: Declare war, raise armies, sign treaties</a:t>
            </a:r>
          </a:p>
          <a:p>
            <a:pPr lvl="1"/>
            <a:r>
              <a:rPr lang="en-US" dirty="0" smtClean="0"/>
              <a:t>Couldn’t: Tax or regulate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3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Provisions (Parts)</a:t>
            </a:r>
            <a:br>
              <a:rPr lang="en-US" dirty="0" smtClean="0"/>
            </a:br>
            <a:r>
              <a:rPr lang="en-US" dirty="0" smtClean="0"/>
              <a:t>What are some potential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7430833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o power to tax: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power to enforce treaties: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 state (no matter the size) has one vote: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power to regulate commerce/trade: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Amending requires unanimous vote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6966" cy="990600"/>
          </a:xfrm>
        </p:spPr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918" y="1600200"/>
            <a:ext cx="4654048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weakness do you think was the biggest?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10-05 at 11.1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66" y="0"/>
            <a:ext cx="4427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Successes</a:t>
            </a:r>
            <a:r>
              <a:rPr lang="en-US" dirty="0" smtClean="0"/>
              <a:t> - </a:t>
            </a:r>
            <a:r>
              <a:rPr lang="en-US" b="1" dirty="0" smtClean="0"/>
              <a:t>Northwest Ordinance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31215" y="1924705"/>
            <a:ext cx="71142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we do with all this new land? </a:t>
            </a:r>
            <a:endParaRPr lang="en-US" sz="3200" dirty="0"/>
          </a:p>
        </p:txBody>
      </p:sp>
      <p:pic>
        <p:nvPicPr>
          <p:cNvPr id="7" name="Picture 6" descr="northwest-ordinance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9" y="2509481"/>
            <a:ext cx="8315434" cy="41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5 at 11.3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Rules about how to settle: </a:t>
            </a:r>
          </a:p>
          <a:p>
            <a:pPr lvl="1"/>
            <a:r>
              <a:rPr lang="en-US" dirty="0" smtClean="0"/>
              <a:t>Congress would choose a governor, a secretary, and three judges for that territory</a:t>
            </a:r>
          </a:p>
          <a:p>
            <a:pPr lvl="1"/>
            <a:r>
              <a:rPr lang="en-US" dirty="0" smtClean="0"/>
              <a:t>When 5,000 free males settled in the territory, they elected a legislature</a:t>
            </a:r>
          </a:p>
          <a:p>
            <a:pPr lvl="1"/>
            <a:r>
              <a:rPr lang="en-US" dirty="0" smtClean="0"/>
              <a:t>When the population reached 60,000 they could apply to become a state “on an equal footing with the original states”</a:t>
            </a:r>
          </a:p>
          <a:p>
            <a:r>
              <a:rPr lang="en-US" dirty="0" smtClean="0"/>
              <a:t>Said that they had rights in </a:t>
            </a:r>
            <a:r>
              <a:rPr lang="en-US" dirty="0" smtClean="0"/>
              <a:t>the territory </a:t>
            </a:r>
            <a:r>
              <a:rPr lang="en-US" dirty="0" smtClean="0"/>
              <a:t>(Freedom of Religion, property rights, and trial by jury) </a:t>
            </a:r>
          </a:p>
          <a:p>
            <a:r>
              <a:rPr lang="en-US" dirty="0" smtClean="0"/>
              <a:t>No Slavery was </a:t>
            </a:r>
            <a:r>
              <a:rPr lang="en-US" dirty="0" smtClean="0"/>
              <a:t>allowed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2374</TotalTime>
  <Words>431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Median</vt:lpstr>
      <vt:lpstr>Chapter 5 Section 1 If you were a founding father after the revolution, what principles/ideas would you want to put into a new government. (Think of things the British did that the colonists wouldn't want to happen again)</vt:lpstr>
      <vt:lpstr>Essential Question: Why did the Article of Confederation Fail? </vt:lpstr>
      <vt:lpstr>Make a chart in your notes that looks like this….</vt:lpstr>
      <vt:lpstr>Articles of Confederation – New Government</vt:lpstr>
      <vt:lpstr>Major Provisions (Parts) What are some potential problems…</vt:lpstr>
      <vt:lpstr>Weaknesses</vt:lpstr>
      <vt:lpstr>Successes - Northwest Ordinance</vt:lpstr>
      <vt:lpstr>PowerPoint Presentation</vt:lpstr>
      <vt:lpstr>Northwest Ordinance</vt:lpstr>
      <vt:lpstr>What states were created? </vt:lpstr>
      <vt:lpstr>Success in Trade</vt:lpstr>
      <vt:lpstr>Problems with Trade….</vt:lpstr>
      <vt:lpstr>Problems with Diplomacy</vt:lpstr>
      <vt:lpstr>Recession – Economic slowdown</vt:lpstr>
      <vt:lpstr>Shays Rebellion</vt:lpstr>
      <vt:lpstr>Exit Ticket </vt:lpstr>
    </vt:vector>
  </TitlesOfParts>
  <Company>Northeastern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On a blank piece of paper make a list of "School-wide" rules that you must abide by on school grounds. (Make sure you have at least 7-8)</dc:title>
  <dc:creator>8th Grade Social Studies</dc:creator>
  <cp:lastModifiedBy>Windows User</cp:lastModifiedBy>
  <cp:revision>31</cp:revision>
  <dcterms:created xsi:type="dcterms:W3CDTF">2013-10-04T14:18:28Z</dcterms:created>
  <dcterms:modified xsi:type="dcterms:W3CDTF">2018-10-31T13:43:35Z</dcterms:modified>
</cp:coreProperties>
</file>