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DDAB23C8-BE47-4D57-B3C6-2391829CB28E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C12600-DA84-456B-922A-99DE09B4691C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C47A5-57D0-48C7-B63F-0862625DE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3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26096-68A5-493B-AF39-1EBED65DC91F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7E42-757F-496E-98AF-DEC8E2399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1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799F1-C4E0-466A-A35B-8F99A2CFA808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E89BA-1D22-4276-9CF0-94CF0503B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70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3F7045-CC9C-4F88-BCE7-FAD2E9A69B89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8FBB5-C296-4AE5-816E-A1328EFCD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81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BC96C1-E6C3-4BBA-A912-5F3589A7FD54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10B5A-AAFC-4435-B837-335652A8E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60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6051E-93D9-4372-8DD4-0EB79C8C4447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9A68-A5BE-4127-A0AE-131DDB47D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49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D5E48-B0BC-4484-86AF-E845EA29A5D2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CA46A-4DCD-474D-B4CF-04669902F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18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3900D-5615-44F1-A393-E545B988207A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896F-C3D7-4D65-A3E6-FC24DCE66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31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AC6-658D-4B0B-BD3F-E874E511A6FC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31A7-E98E-449C-ADC3-64AA622D7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94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91DF3-F42F-47BE-8C16-06499D774C22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1698F-A404-4BE9-BBDB-0CCD87D0C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7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30CF9-8D8C-435D-90D6-5483256FA5CC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26C66-78FE-48B8-A4F7-9CD1A8043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0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F7F7F"/>
                </a:solidFill>
                <a:latin typeface="Candara" panose="020E0502030303020204" pitchFamily="34" charset="0"/>
              </a:defRPr>
            </a:lvl1pPr>
          </a:lstStyle>
          <a:p>
            <a:fld id="{22178BCB-9B10-4275-A14A-4604875EBB47}" type="datetime1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Candara" panose="020E0502030303020204" pitchFamily="34" charset="0"/>
              </a:defRPr>
            </a:lvl1pPr>
          </a:lstStyle>
          <a:p>
            <a:fld id="{7B0C3C61-D626-4F31-91DB-0156799BB2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anose="020E0502030303020204" pitchFamily="34" charset="0"/>
          <a:ea typeface="ＭＳ Ｐゴシック" panose="020B0600070205080204" pitchFamily="34" charset="-128"/>
        </a:defRPr>
      </a:lvl2pPr>
      <a:lvl3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anose="020E0502030303020204" pitchFamily="34" charset="0"/>
          <a:ea typeface="ＭＳ Ｐゴシック" panose="020B0600070205080204" pitchFamily="34" charset="-128"/>
        </a:defRPr>
      </a:lvl3pPr>
      <a:lvl4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anose="020E0502030303020204" pitchFamily="34" charset="0"/>
          <a:ea typeface="ＭＳ Ｐゴシック" panose="020B0600070205080204" pitchFamily="34" charset="-128"/>
        </a:defRPr>
      </a:lvl4pPr>
      <a:lvl5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anose="020E0502030303020204" pitchFamily="34" charset="0"/>
          <a:ea typeface="ＭＳ Ｐゴシック" panose="020B0600070205080204" pitchFamily="34" charset="-128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anose="020E0502030303020204" pitchFamily="34" charset="0"/>
          <a:ea typeface="ＭＳ Ｐゴシック" panose="020B0600070205080204" pitchFamily="34" charset="-128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anose="020E0502030303020204" pitchFamily="34" charset="0"/>
          <a:ea typeface="ＭＳ Ｐゴシック" panose="020B0600070205080204" pitchFamily="34" charset="-128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anose="020E0502030303020204" pitchFamily="34" charset="0"/>
          <a:ea typeface="ＭＳ Ｐゴシック" panose="020B0600070205080204" pitchFamily="34" charset="-128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anose="020E050203030302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" panose="05000000000000000000" pitchFamily="2" charset="2"/>
        <a:buChar char=""/>
        <a:defRPr sz="24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" panose="05000000000000000000" pitchFamily="2" charset="2"/>
        <a:buChar char=""/>
        <a:defRPr sz="22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" panose="05000000000000000000" pitchFamily="2" charset="2"/>
        <a:buChar char=""/>
        <a:defRPr sz="20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" panose="05000000000000000000" pitchFamily="2" charset="2"/>
        <a:buChar char=""/>
        <a:defRPr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" panose="05000000000000000000" pitchFamily="2" charset="2"/>
        <a:buChar char=""/>
        <a:defRPr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Chapter 5 Section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New Nation Faces Challenges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The New Nation Faces Challenges</a:t>
            </a:r>
            <a:endParaRPr lang="en-US" altLang="en-US" sz="43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Since the Articles was weak, the government couldn’t keep a standing army and the </a:t>
            </a:r>
          </a:p>
          <a:p>
            <a:r>
              <a:rPr lang="en-US" altLang="en-US" smtClean="0"/>
              <a:t>The U.S. couldn’t enforce the terms of the Treaty of Paris</a:t>
            </a:r>
          </a:p>
          <a:p>
            <a:r>
              <a:rPr lang="en-US" altLang="en-US" smtClean="0"/>
              <a:t>Trade was a huge issue also, Britain closed many of it ports to Americans</a:t>
            </a:r>
          </a:p>
          <a:p>
            <a:pPr lvl="1"/>
            <a:r>
              <a:rPr lang="en-US" altLang="en-US" smtClean="0"/>
              <a:t>British also forced Americans to high tariffs on their imports or exports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New Nation Faces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smtClean="0"/>
              <a:t>Trade With Spain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1784- Spain closed the lower Mississippi River to Trade with America</a:t>
            </a:r>
          </a:p>
          <a:p>
            <a:pPr lvl="2">
              <a:lnSpc>
                <a:spcPct val="80000"/>
              </a:lnSpc>
            </a:pPr>
            <a:r>
              <a:rPr lang="en-US" altLang="en-US" sz="1900" smtClean="0"/>
              <a:t>Congress tried to work things out but due to the weakness of the Articles, it didn’t get enough votes and the negotiations ended.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People started seeing the need for a strong central government</a:t>
            </a:r>
          </a:p>
          <a:p>
            <a:pPr>
              <a:lnSpc>
                <a:spcPct val="80000"/>
              </a:lnSpc>
            </a:pPr>
            <a:r>
              <a:rPr lang="en-US" altLang="en-US" sz="2200" smtClean="0"/>
              <a:t>Impact of a closed market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Without the West Indies, and Mississippi there was a major disparity in imports vs. exports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Hurt American business and Congress couldn’t fix anything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States worked separately instead of together</a:t>
            </a:r>
          </a:p>
          <a:p>
            <a:pPr lvl="1">
              <a:lnSpc>
                <a:spcPct val="80000"/>
              </a:lnSpc>
            </a:pPr>
            <a:endParaRPr lang="en-US" altLang="en-US" sz="2000" smtClean="0"/>
          </a:p>
          <a:p>
            <a:pPr>
              <a:lnSpc>
                <a:spcPct val="80000"/>
              </a:lnSpc>
            </a:pPr>
            <a:endParaRPr lang="en-US" altLang="en-US" sz="22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New Nation Faces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smtClean="0"/>
              <a:t>Economic Problems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Trade laws differed state to state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It was difficult for a business to go across state lines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War debt had mounted and no one was collecting taxes, so individual states printed their own money</a:t>
            </a:r>
          </a:p>
          <a:p>
            <a:pPr lvl="2">
              <a:lnSpc>
                <a:spcPct val="80000"/>
              </a:lnSpc>
            </a:pPr>
            <a:r>
              <a:rPr lang="en-US" altLang="en-US" sz="1900" smtClean="0"/>
              <a:t>The Inflow of money caused inflation</a:t>
            </a:r>
          </a:p>
          <a:p>
            <a:pPr lvl="3">
              <a:lnSpc>
                <a:spcPct val="80000"/>
              </a:lnSpc>
            </a:pPr>
            <a:r>
              <a:rPr lang="en-US" altLang="en-US" sz="1700" smtClean="0"/>
              <a:t>Increase in prices of goods and lowering the value of money</a:t>
            </a:r>
          </a:p>
          <a:p>
            <a:pPr>
              <a:lnSpc>
                <a:spcPct val="80000"/>
              </a:lnSpc>
            </a:pPr>
            <a:r>
              <a:rPr lang="en-US" altLang="en-US" sz="2200" smtClean="0"/>
              <a:t>Weak Economy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Paper money became worth almost nothing, and people who had lent money were losing out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The loss of trade, with inflation caused a depression to hit.	Period of low economic activity combined with rise in unemployment.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New Nation Faces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smtClean="0"/>
              <a:t>Shay’s Rebellion</a:t>
            </a:r>
          </a:p>
          <a:p>
            <a:pPr lvl="1"/>
            <a:r>
              <a:rPr lang="en-US" altLang="en-US" sz="2000" smtClean="0"/>
              <a:t>Massachusetts refused to print money and tried to pay off debt with new taxes.</a:t>
            </a:r>
          </a:p>
          <a:p>
            <a:pPr lvl="1"/>
            <a:r>
              <a:rPr lang="en-US" altLang="en-US" sz="2000" smtClean="0"/>
              <a:t>Farmers hit very hard</a:t>
            </a:r>
          </a:p>
          <a:p>
            <a:pPr lvl="1"/>
            <a:r>
              <a:rPr lang="en-US" altLang="en-US" sz="2000" smtClean="0"/>
              <a:t>Farmers rebel</a:t>
            </a:r>
          </a:p>
          <a:p>
            <a:pPr lvl="2"/>
            <a:r>
              <a:rPr lang="en-US" altLang="en-US" sz="1900" smtClean="0"/>
              <a:t>Aug 1786- rebel and close the courts</a:t>
            </a:r>
          </a:p>
          <a:p>
            <a:pPr lvl="3"/>
            <a:r>
              <a:rPr lang="en-US" altLang="en-US" sz="1700" smtClean="0"/>
              <a:t>If courts were closed no on could lose their land</a:t>
            </a:r>
          </a:p>
          <a:p>
            <a:pPr lvl="2"/>
            <a:r>
              <a:rPr lang="en-US" altLang="en-US" sz="1900" smtClean="0"/>
              <a:t>Daniel Shays led one of these revolts in Sept. against a court in Springfield, he was threatened with death, but that only made him fight more</a:t>
            </a:r>
          </a:p>
          <a:p>
            <a:pPr lvl="2"/>
            <a:r>
              <a:rPr lang="en-US" altLang="en-US" sz="1900" smtClean="0"/>
              <a:t>The uprisings became known as Shays’s Rebellion</a:t>
            </a:r>
          </a:p>
          <a:p>
            <a:pPr lvl="1"/>
            <a:r>
              <a:rPr lang="en-US" altLang="en-US" sz="2000" smtClean="0"/>
              <a:t>He was defeated and 14 leaders were sentenced to Death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New Nation Faces Challenges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Calls for Change</a:t>
            </a:r>
          </a:p>
          <a:p>
            <a:pPr lvl="1"/>
            <a:r>
              <a:rPr lang="en-US" altLang="en-US" smtClean="0"/>
              <a:t>The Rebellions and lack of trade showed the weakness of the Articles of Confederation</a:t>
            </a:r>
          </a:p>
          <a:p>
            <a:pPr lvl="1"/>
            <a:r>
              <a:rPr lang="en-US" altLang="en-US" smtClean="0"/>
              <a:t>1786- Virginia called for a meeting with the other states</a:t>
            </a:r>
          </a:p>
          <a:p>
            <a:pPr lvl="2"/>
            <a:r>
              <a:rPr lang="en-US" altLang="en-US" smtClean="0"/>
              <a:t>9 sent delegates to Annapolis, MD.</a:t>
            </a:r>
          </a:p>
          <a:p>
            <a:pPr lvl="2"/>
            <a:r>
              <a:rPr lang="en-US" altLang="en-US" smtClean="0"/>
              <a:t>Due to the turn out another meeting was called for in Philadelphia in May of 1787 to revise the Articles of Confederation </a:t>
            </a:r>
          </a:p>
          <a:p>
            <a:pPr lvl="3"/>
            <a:r>
              <a:rPr lang="en-US" altLang="en-US" smtClean="0"/>
              <a:t>Became known as the Constitutional Convention.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31</TotalTime>
  <Words>408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Candara</vt:lpstr>
      <vt:lpstr>ＭＳ Ｐゴシック</vt:lpstr>
      <vt:lpstr>Arial</vt:lpstr>
      <vt:lpstr>Wingdings</vt:lpstr>
      <vt:lpstr>Calibri</vt:lpstr>
      <vt:lpstr>Tradition</vt:lpstr>
      <vt:lpstr>Chapter 5 Section 2</vt:lpstr>
      <vt:lpstr>The New Nation Faces Challenges</vt:lpstr>
      <vt:lpstr>The New Nation Faces Challenges</vt:lpstr>
      <vt:lpstr>The New Nation Faces Challenges</vt:lpstr>
      <vt:lpstr>The New Nation Faces Challenges</vt:lpstr>
      <vt:lpstr>The New Nation Faces Challenges</vt:lpstr>
    </vt:vector>
  </TitlesOfParts>
  <Company>Weeping Water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Section 2</dc:title>
  <dc:creator>8th Grade Social Studies</dc:creator>
  <cp:lastModifiedBy>Windows User</cp:lastModifiedBy>
  <cp:revision>3</cp:revision>
  <dcterms:created xsi:type="dcterms:W3CDTF">2012-11-06T14:18:33Z</dcterms:created>
  <dcterms:modified xsi:type="dcterms:W3CDTF">2018-10-31T13:20:59Z</dcterms:modified>
</cp:coreProperties>
</file>