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A80017-7FCD-4BEB-A7D8-47567E52A6A4}" type="datetime1">
              <a:rPr lang="en-US" altLang="en-US"/>
              <a:pPr/>
              <a:t>10/21/2018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388"/>
            <a:ext cx="5638800" cy="365125"/>
          </a:xfrm>
        </p:spPr>
        <p:txBody>
          <a:bodyPr/>
          <a:lstStyle>
            <a:lvl1pPr algn="l">
              <a:defRPr sz="11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F30B2-047C-4D6C-84D4-AB16002BCB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64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A9A1DD-F62F-40FB-9BB0-90EBBFC68B0A}" type="datetime1">
              <a:rPr lang="en-US" altLang="en-US"/>
              <a:pPr/>
              <a:t>10/21/2018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5D298-AE3B-4B1C-B1DE-C264A3D4AD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2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97C3BA0-BE85-4FC6-B02F-7A0B860B0351}" type="datetime1">
              <a:rPr lang="en-US" altLang="en-US"/>
              <a:pPr/>
              <a:t>10/21/2018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DFEEC65-A31F-4B2D-A408-1BE88A559B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376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537918A1-7E35-4753-96CD-80A69436F1A2}" type="datetime1">
              <a:rPr lang="en-US" altLang="en-US"/>
              <a:pPr/>
              <a:t>10/21/2018</a:t>
            </a:fld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E7FF8010-7F18-48B8-BAAB-93A1DE0D3C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354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961FF7-A41B-492C-82D7-921ABC768F36}" type="datetime1">
              <a:rPr lang="en-US" altLang="en-US"/>
              <a:pPr/>
              <a:t>10/21/2018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05AD2-64E5-4001-B3C4-3276E0225C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151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95777F-40C0-4979-AF54-5F9D1B4BB638}" type="datetime1">
              <a:rPr lang="en-US" altLang="en-US"/>
              <a:pPr/>
              <a:t>10/21/2018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107A1-CF09-4BF7-96CF-0DD58F7A2D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60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9D06D0-30F3-45EE-823F-E1ABFDB33691}" type="datetime1">
              <a:rPr lang="en-US" altLang="en-US"/>
              <a:pPr/>
              <a:t>10/21/2018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C2E6B-13F4-472E-9294-61EFDC1EE9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41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468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</p:spTree>
    <p:extLst>
      <p:ext uri="{BB962C8B-B14F-4D97-AF65-F5344CB8AC3E}">
        <p14:creationId xmlns:p14="http://schemas.microsoft.com/office/powerpoint/2010/main" val="9968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9686F8-27D4-4F8F-A75A-C1FD5082B5D8}" type="datetime1">
              <a:rPr lang="en-US" altLang="en-US"/>
              <a:pPr/>
              <a:t>10/21/2018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63D96-F8A3-4BA6-BCBE-98CDF0F5FF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642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7A8B89-55B0-42BA-8DC0-0E1CC99DB7C0}" type="datetime1">
              <a:rPr lang="en-US" altLang="en-US"/>
              <a:pPr/>
              <a:t>10/21/2018</a:t>
            </a:fld>
            <a:endParaRPr lang="en-US" alt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D16A6-1E44-49E9-A257-75E536CF50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09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33E8A-BF9F-49CD-9834-53408BB68B39}" type="datetime1">
              <a:rPr lang="en-US" altLang="en-US"/>
              <a:pPr/>
              <a:t>10/21/2018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8A60C-39D5-4703-B8A1-108E4184BC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602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9C254A-3BAC-4606-A169-5F94F505DA6A}" type="datetime1">
              <a:rPr lang="en-US" altLang="en-US"/>
              <a:pPr/>
              <a:t>10/21/2018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E9410-4D1F-4323-A0F4-9812DBCE81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87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1267EE-DFC8-4D41-834F-2175F07374AE}" type="datetime1">
              <a:rPr lang="en-US" altLang="en-US"/>
              <a:pPr/>
              <a:t>10/21/2018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DBED3-B447-4153-BEC4-DC3F59437D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3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2775" y="582613"/>
            <a:ext cx="791845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9013" y="2044700"/>
            <a:ext cx="7165975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388"/>
            <a:ext cx="1600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fld id="{142A0307-081A-46FA-ADF8-83EECCD24ECE}" type="datetime1">
              <a:rPr lang="en-US" altLang="en-US"/>
              <a:pPr/>
              <a:t>10/21/2018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038" y="6275388"/>
            <a:ext cx="5643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388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fld id="{EC127FB8-E6B5-4DA7-A808-0AD04BD7B0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79" r:id="rId2"/>
    <p:sldLayoutId id="2147483690" r:id="rId3"/>
    <p:sldLayoutId id="2147483691" r:id="rId4"/>
    <p:sldLayoutId id="2147483680" r:id="rId5"/>
    <p:sldLayoutId id="2147483692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200" kern="1200">
          <a:solidFill>
            <a:schemeClr val="accent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 2" panose="05020102010507070707" pitchFamily="18" charset="2"/>
        <a:buChar char="Ü"/>
        <a:defRPr sz="2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685800" indent="-336550" algn="l" rtl="0" fontAlgn="base">
        <a:spcBef>
          <a:spcPct val="20000"/>
        </a:spcBef>
        <a:spcAft>
          <a:spcPct val="0"/>
        </a:spcAft>
        <a:buClr>
          <a:srgbClr val="949FBF"/>
        </a:buClr>
        <a:buSzPct val="90000"/>
        <a:buFont typeface="Wingdings 2" panose="05020102010507070707" pitchFamily="18" charset="2"/>
        <a:buChar char="Ü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035050" indent="-34925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 2" panose="05020102010507070707" pitchFamily="18" charset="2"/>
        <a:buChar char="Ü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371600" indent="-336550" algn="l" rtl="0" fontAlgn="base">
        <a:spcBef>
          <a:spcPct val="20000"/>
        </a:spcBef>
        <a:spcAft>
          <a:spcPct val="0"/>
        </a:spcAft>
        <a:buClr>
          <a:srgbClr val="949FBF"/>
        </a:buClr>
        <a:buSzPct val="90000"/>
        <a:buFont typeface="Wingdings 2" panose="05020102010507070707" pitchFamily="18" charset="2"/>
        <a:buChar char="Ü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720850" indent="-34925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 2" panose="05020102010507070707" pitchFamily="18" charset="2"/>
        <a:buChar char="Ü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775"/>
            <a:ext cx="8513762" cy="2728913"/>
          </a:xfrm>
        </p:spPr>
        <p:txBody>
          <a:bodyPr/>
          <a:lstStyle/>
          <a:p>
            <a:r>
              <a:rPr lang="en-US" altLang="en-US" smtClean="0"/>
              <a:t>Chapter 4 Section 4	</a:t>
            </a:r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125" cy="1344613"/>
          </a:xfrm>
        </p:spPr>
        <p:txBody>
          <a:bodyPr/>
          <a:lstStyle/>
          <a:p>
            <a:r>
              <a:rPr lang="en-US" altLang="en-US" smtClean="0"/>
              <a:t>Independence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 smtClean="0"/>
              <a:t>War in the South</a:t>
            </a:r>
          </a:p>
          <a:p>
            <a:pPr lvl="1">
              <a:lnSpc>
                <a:spcPct val="90000"/>
              </a:lnSpc>
            </a:pPr>
            <a:r>
              <a:rPr lang="en-US" altLang="en-US" sz="1900" dirty="0" smtClean="0"/>
              <a:t>War in the North, wasn’t going as planned for British</a:t>
            </a:r>
          </a:p>
          <a:p>
            <a:pPr lvl="1">
              <a:lnSpc>
                <a:spcPct val="90000"/>
              </a:lnSpc>
            </a:pPr>
            <a:r>
              <a:rPr lang="en-US" altLang="en-US" sz="1900" dirty="0" smtClean="0"/>
              <a:t>Switched to the South where they had more loyalty</a:t>
            </a:r>
          </a:p>
          <a:p>
            <a:pPr lvl="1">
              <a:lnSpc>
                <a:spcPct val="90000"/>
              </a:lnSpc>
            </a:pPr>
            <a:r>
              <a:rPr lang="en-US" altLang="en-US" sz="1900" dirty="0" smtClean="0"/>
              <a:t>As they moved across the south the British planned to free the slaves</a:t>
            </a:r>
          </a:p>
          <a:p>
            <a:pPr lvl="1">
              <a:lnSpc>
                <a:spcPct val="90000"/>
              </a:lnSpc>
            </a:pPr>
            <a:r>
              <a:rPr lang="en-US" altLang="en-US" sz="1900" dirty="0" smtClean="0"/>
              <a:t>Brutal Fighting</a:t>
            </a:r>
          </a:p>
          <a:p>
            <a:pPr lvl="2">
              <a:lnSpc>
                <a:spcPct val="90000"/>
              </a:lnSpc>
            </a:pPr>
            <a:r>
              <a:rPr lang="en-US" altLang="en-US" sz="1700" dirty="0" smtClean="0"/>
              <a:t>Pitted more and more Americans against each other</a:t>
            </a:r>
          </a:p>
          <a:p>
            <a:pPr lvl="2">
              <a:lnSpc>
                <a:spcPct val="90000"/>
              </a:lnSpc>
            </a:pPr>
            <a:r>
              <a:rPr lang="en-US" altLang="en-US" sz="1700" dirty="0" smtClean="0"/>
              <a:t>Crops and property were destroyed and prisoners weren’t taken by the British</a:t>
            </a:r>
          </a:p>
          <a:p>
            <a:pPr lvl="1">
              <a:lnSpc>
                <a:spcPct val="90000"/>
              </a:lnSpc>
            </a:pPr>
            <a:r>
              <a:rPr lang="en-US" altLang="en-US" sz="1900" dirty="0" smtClean="0"/>
              <a:t>Georgia first to fall</a:t>
            </a:r>
          </a:p>
          <a:p>
            <a:pPr lvl="1">
              <a:lnSpc>
                <a:spcPct val="90000"/>
              </a:lnSpc>
            </a:pPr>
            <a:r>
              <a:rPr lang="en-US" altLang="en-US" sz="1900" dirty="0" smtClean="0"/>
              <a:t>Charleston, SC fell </a:t>
            </a:r>
            <a:r>
              <a:rPr lang="en-US" altLang="en-US" sz="1900" dirty="0" smtClean="0"/>
              <a:t>easily, </a:t>
            </a:r>
            <a:r>
              <a:rPr lang="en-US" altLang="en-US" sz="1900" dirty="0" smtClean="0"/>
              <a:t>the </a:t>
            </a:r>
            <a:r>
              <a:rPr lang="en-US" altLang="en-US" sz="1900" dirty="0" smtClean="0"/>
              <a:t>British </a:t>
            </a:r>
            <a:r>
              <a:rPr lang="en-US" altLang="en-US" sz="1900" dirty="0" smtClean="0"/>
              <a:t>only had 250 casualties out of 14,000 men</a:t>
            </a:r>
          </a:p>
          <a:p>
            <a:pPr lvl="2">
              <a:lnSpc>
                <a:spcPct val="90000"/>
              </a:lnSpc>
            </a:pPr>
            <a:endParaRPr lang="en-US" altLang="en-US" sz="17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Independence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Failed Attack</a:t>
            </a:r>
          </a:p>
          <a:p>
            <a:pPr lvl="1"/>
            <a:r>
              <a:rPr lang="en-US" altLang="en-US" smtClean="0"/>
              <a:t>Most of the attacks by the Patriots failed due to lack of trained men, and lack of supplies including food.</a:t>
            </a:r>
          </a:p>
          <a:p>
            <a:r>
              <a:rPr lang="en-US" altLang="en-US" smtClean="0"/>
              <a:t>Guerrilla Warfare</a:t>
            </a:r>
          </a:p>
          <a:p>
            <a:pPr lvl="1"/>
            <a:r>
              <a:rPr lang="en-US" altLang="en-US" smtClean="0"/>
              <a:t>Tactic that the Patriots switched to</a:t>
            </a:r>
          </a:p>
          <a:p>
            <a:pPr lvl="1"/>
            <a:r>
              <a:rPr lang="en-US" altLang="en-US" smtClean="0"/>
              <a:t>Gave them advantage since they couldn’t just line up against the Redcoats</a:t>
            </a:r>
          </a:p>
          <a:p>
            <a:pPr lvl="1"/>
            <a:r>
              <a:rPr lang="en-US" altLang="en-US" smtClean="0"/>
              <a:t>Most famous fighter was Francis Marion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Battle of Yorktown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Early 1781 morale is down,  battle </a:t>
            </a:r>
            <a:r>
              <a:rPr lang="en-US" altLang="en-US" dirty="0" smtClean="0"/>
              <a:t>is not </a:t>
            </a:r>
            <a:r>
              <a:rPr lang="en-US" altLang="en-US" dirty="0" smtClean="0"/>
              <a:t>going well, Benedict Arnold betrays the Patriots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Nathanael Green takes over in the South and begins to </a:t>
            </a:r>
            <a:r>
              <a:rPr lang="en-US" altLang="en-US" dirty="0" smtClean="0"/>
              <a:t>have some success against </a:t>
            </a:r>
            <a:r>
              <a:rPr lang="en-US" altLang="en-US" dirty="0" smtClean="0"/>
              <a:t>General Cornwallis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Cornwallis moves his troops to Yorktown, VA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Washington, Lafayette block Cornwallis escape with help from </a:t>
            </a:r>
            <a:r>
              <a:rPr lang="en-US" altLang="en-US" dirty="0" err="1" smtClean="0"/>
              <a:t>Comete</a:t>
            </a:r>
            <a:r>
              <a:rPr lang="en-US" altLang="en-US" dirty="0" smtClean="0"/>
              <a:t> De Rochambeau (French)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French Navy takes control of Chesapeake Bay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Cornwallis was under siege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Oct. 19, 1781- Cornwallis surrenders to Washington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Last major battle of the Revolutionary War.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Independence</a:t>
            </a:r>
          </a:p>
        </p:txBody>
      </p:sp>
      <p:pic>
        <p:nvPicPr>
          <p:cNvPr id="20483" name="Content Placeholder 8" descr="battle-yorktow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16" r="-10416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Independence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Treaty of Paris</a:t>
            </a:r>
          </a:p>
          <a:p>
            <a:pPr lvl="1"/>
            <a:r>
              <a:rPr lang="en-US" altLang="en-US" smtClean="0"/>
              <a:t>Took a couple of years to come to a peace agreement</a:t>
            </a:r>
          </a:p>
          <a:p>
            <a:pPr lvl="1"/>
            <a:r>
              <a:rPr lang="en-US" altLang="en-US" smtClean="0"/>
              <a:t>Treaty of Paris 1783</a:t>
            </a:r>
          </a:p>
          <a:p>
            <a:pPr lvl="1"/>
            <a:r>
              <a:rPr lang="en-US" altLang="en-US" smtClean="0"/>
              <a:t>Recognized  U.S. as a separate country</a:t>
            </a:r>
          </a:p>
          <a:p>
            <a:pPr lvl="1"/>
            <a:r>
              <a:rPr lang="en-US" altLang="en-US" smtClean="0"/>
              <a:t>Could settle west of the original 13 colonies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31</TotalTime>
  <Words>259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Century Gothic</vt:lpstr>
      <vt:lpstr>ＭＳ Ｐゴシック</vt:lpstr>
      <vt:lpstr>Arial</vt:lpstr>
      <vt:lpstr>Wingdings 2</vt:lpstr>
      <vt:lpstr>Calibri</vt:lpstr>
      <vt:lpstr>Twilight</vt:lpstr>
      <vt:lpstr>Chapter 4 Section 4 </vt:lpstr>
      <vt:lpstr>Independence</vt:lpstr>
      <vt:lpstr>Independence</vt:lpstr>
      <vt:lpstr>Independence</vt:lpstr>
      <vt:lpstr>Independence</vt:lpstr>
      <vt:lpstr>Independence</vt:lpstr>
    </vt:vector>
  </TitlesOfParts>
  <Company>Weeping Water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Section 4</dc:title>
  <dc:creator>8th Grade Social Studies</dc:creator>
  <cp:lastModifiedBy>Windows User</cp:lastModifiedBy>
  <cp:revision>2</cp:revision>
  <dcterms:created xsi:type="dcterms:W3CDTF">2012-10-30T13:21:13Z</dcterms:created>
  <dcterms:modified xsi:type="dcterms:W3CDTF">2018-10-21T21:03:12Z</dcterms:modified>
</cp:coreProperties>
</file>