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00858-BFA9-40F6-BBC9-220EB1879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2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47283-7865-41B8-9D2B-7FB3FABF0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62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2A1B-1317-40A7-A08F-2BAF39279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29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34867-511A-49B1-BE0A-DD13D8AB3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2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CF491-FD87-4399-8734-9A60E5D76E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00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C4218-98EF-44B5-9C25-2A0F299383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06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1E8A8-CB14-4D01-A81E-FE83525D8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8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0D92-5DF8-411E-A432-40FE9B08A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1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E2682-6E52-4908-923C-7311D98A6D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93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38C6E-C47A-43F2-BAA4-084C98D38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61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BE006-1432-47D6-80B3-FB7185EB10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71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5C5F65-E5CF-4121-A3B0-DAC48A4F01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610600" cy="1470025"/>
          </a:xfrm>
        </p:spPr>
        <p:txBody>
          <a:bodyPr anchor="ctr"/>
          <a:lstStyle/>
          <a:p>
            <a:pPr algn="l"/>
            <a:r>
              <a:rPr lang="en-US" altLang="en-US" sz="4400" dirty="0" smtClean="0"/>
              <a:t>Chapter 4 Section 2: </a:t>
            </a:r>
            <a:r>
              <a:rPr lang="en-US" altLang="en-US" sz="4400" dirty="0"/>
              <a:t>Ideas Help Start a Revolution</a:t>
            </a:r>
          </a:p>
        </p:txBody>
      </p:sp>
      <p:pic>
        <p:nvPicPr>
          <p:cNvPr id="2053" name="Picture 5" descr="common-sense-thomas-pa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85925"/>
            <a:ext cx="4924425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 What does the Continental Congress do to bring about peace?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They sent the Olive Branch Petition to King George III.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038600" y="2209800"/>
            <a:ext cx="4495800" cy="19177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The Olive Branch Petition urged a “return to “the former harmony” between Britain and the colonies. – King George flatly rejected the petition</a:t>
            </a:r>
          </a:p>
        </p:txBody>
      </p:sp>
      <p:pic>
        <p:nvPicPr>
          <p:cNvPr id="3078" name="Picture 6" descr="olive-earth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1910">
            <a:off x="1295400" y="3124200"/>
            <a:ext cx="22098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2. What does the Continental Congress do to prepare for war?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Created the Continental Army and appointed George Washington its commander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Authorized the printing of money to pay the soldiers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Organized a committee to deal with foreign nations </a:t>
            </a:r>
          </a:p>
        </p:txBody>
      </p:sp>
      <p:pic>
        <p:nvPicPr>
          <p:cNvPr id="4105" name="Picture 9" descr="size0-army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2479675"/>
            <a:ext cx="4648200" cy="3370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3. What are the main points of </a:t>
            </a:r>
            <a:r>
              <a:rPr lang="en-US" altLang="en-US" sz="4000" i="1"/>
              <a:t>Common Sense</a:t>
            </a:r>
            <a:r>
              <a:rPr lang="en-US" altLang="en-US" sz="4000"/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King George is a tyrant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The time has come for American independence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Independence will allow Americans to create a better society</a:t>
            </a:r>
          </a:p>
        </p:txBody>
      </p:sp>
      <p:pic>
        <p:nvPicPr>
          <p:cNvPr id="6149" name="Picture 5" descr="patriots_dutythomas_paine_quote_pos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343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4. What is the purpose of a formal declaration of war?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2971800" cy="2667000"/>
          </a:xfrm>
        </p:spPr>
        <p:txBody>
          <a:bodyPr/>
          <a:lstStyle/>
          <a:p>
            <a:r>
              <a:rPr lang="en-US" altLang="en-US"/>
              <a:t>To explain the reasons for the colonists’ actions</a:t>
            </a:r>
          </a:p>
        </p:txBody>
      </p:sp>
      <p:pic>
        <p:nvPicPr>
          <p:cNvPr id="8197" name="Picture 5" descr="drafting-the-declaration-of-independenc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3605213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4000"/>
              <a:t>5. What are the main ideas of the Declaration of Independence?</a:t>
            </a:r>
          </a:p>
        </p:txBody>
      </p:sp>
      <p:pic>
        <p:nvPicPr>
          <p:cNvPr id="9221" name="Picture 5" descr="declaration_of_independe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732" y="4648200"/>
            <a:ext cx="2203450" cy="232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dirty="0"/>
              <a:t>People have the inalienable rights to “life, liberty, and the pursuit of happiness”</a:t>
            </a:r>
          </a:p>
          <a:p>
            <a:r>
              <a:rPr lang="en-US" altLang="en-US" dirty="0"/>
              <a:t>Governments derive their powers from a social contract with their people</a:t>
            </a:r>
          </a:p>
          <a:p>
            <a:r>
              <a:rPr lang="en-US" altLang="en-US" dirty="0"/>
              <a:t>The people have the right to “alter” or “abolish” any government that threatens their natural, inalienable rights</a:t>
            </a:r>
          </a:p>
          <a:p>
            <a:r>
              <a:rPr lang="en-US" altLang="en-US" dirty="0"/>
              <a:t>All men are created equal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Thomas Jefferson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Main Author of the Declaration of Independence</a:t>
            </a:r>
          </a:p>
          <a:p>
            <a:r>
              <a:rPr lang="en-US" altLang="en-US"/>
              <a:t>A member of the 2</a:t>
            </a:r>
            <a:r>
              <a:rPr lang="en-US" altLang="en-US" baseline="30000"/>
              <a:t>nd</a:t>
            </a:r>
            <a:r>
              <a:rPr lang="en-US" altLang="en-US"/>
              <a:t> Continental Congress from Virginia</a:t>
            </a:r>
          </a:p>
        </p:txBody>
      </p:sp>
      <p:pic>
        <p:nvPicPr>
          <p:cNvPr id="10245" name="Picture 5" descr="colorjeffers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76600"/>
            <a:ext cx="30194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4038600" cy="4525963"/>
          </a:xfrm>
        </p:spPr>
        <p:txBody>
          <a:bodyPr/>
          <a:lstStyle/>
          <a:p>
            <a:r>
              <a:rPr lang="en-US" altLang="en-US" sz="2800" b="1"/>
              <a:t>Patriot:</a:t>
            </a:r>
            <a:r>
              <a:rPr lang="en-US" altLang="en-US" sz="2800"/>
              <a:t> Colonist who wanted independence from Britain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381000"/>
            <a:ext cx="4038600" cy="2286000"/>
          </a:xfrm>
        </p:spPr>
        <p:txBody>
          <a:bodyPr/>
          <a:lstStyle/>
          <a:p>
            <a:r>
              <a:rPr lang="en-US" altLang="en-US" sz="2800" b="1"/>
              <a:t>Loyalist:</a:t>
            </a:r>
            <a:r>
              <a:rPr lang="en-US" altLang="en-US" sz="2800"/>
              <a:t> Colonist who was loyal to Britain and wanted to remain a British citizen</a:t>
            </a:r>
          </a:p>
        </p:txBody>
      </p:sp>
      <p:pic>
        <p:nvPicPr>
          <p:cNvPr id="11272" name="Picture 8" descr="Image Det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407987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polls_loyalist_5117_552981_answer_2_x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90800"/>
            <a:ext cx="3400425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Chapter 4 Section 2: Ideas Help Start a Revolution</vt:lpstr>
      <vt:lpstr>1. What does the Continental Congress do to bring about peace?</vt:lpstr>
      <vt:lpstr>2. What does the Continental Congress do to prepare for war?</vt:lpstr>
      <vt:lpstr>3. What are the main points of Common Sense?</vt:lpstr>
      <vt:lpstr>4. What is the purpose of a formal declaration of war?</vt:lpstr>
      <vt:lpstr>5. What are the main ideas of the Declaration of Independence?</vt:lpstr>
      <vt:lpstr>Thomas Jefferson</vt:lpstr>
      <vt:lpstr>PowerPoint Presentation</vt:lpstr>
    </vt:vector>
  </TitlesOfParts>
  <Company>CWCBOE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4-2: Ideas Help Start a Revolution</dc:title>
  <dc:creator>8th Grade Social Studies</dc:creator>
  <cp:lastModifiedBy>Windows User</cp:lastModifiedBy>
  <cp:revision>3</cp:revision>
  <dcterms:created xsi:type="dcterms:W3CDTF">2011-09-30T17:38:00Z</dcterms:created>
  <dcterms:modified xsi:type="dcterms:W3CDTF">2018-10-16T13:30:18Z</dcterms:modified>
</cp:coreProperties>
</file>