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8E0052-3807-4CF2-99AF-CAD1D3239A94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44620C0-F0D2-4FFC-967B-B129874C1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72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715CD-0800-4F15-A0E3-1E67D6CE7065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24E89-7A6E-42F2-B62E-A89B4BA757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4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29DAE-11A8-4B43-B2B3-E22E7A6DAC51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D8391-9F2C-4E80-BD68-A88251646A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58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622CBE-7295-4E5A-8F0F-94C83BF3F56C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3C79E-FAC9-481D-8D03-33D5B3FA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95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>
            <a:spLocks noChangeArrowheads="1"/>
          </p:cNvSpPr>
          <p:nvPr/>
        </p:nvSpPr>
        <p:spPr bwMode="auto"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" name="Chevron 4"/>
          <p:cNvSpPr>
            <a:spLocks noChangeArrowheads="1"/>
          </p:cNvSpPr>
          <p:nvPr/>
        </p:nvSpPr>
        <p:spPr bwMode="auto"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E7DFDA-9D9F-4D21-A942-FD4E4D681781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B583-F2AE-4C8F-8D9D-B76124131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214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8555A-49EC-4E16-AAF5-16A766BA4B35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20119D-C128-4EAC-8577-4F1EE4CD0B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736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D70BA8-087C-40ED-94BB-D126E6145B8C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CB2E0-BCB4-41DC-B49E-E59750E6F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3800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FABBAF-4DF0-4884-AFF6-81F5FACAC2C2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3361D-0D88-4D0E-8E25-D14908525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579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E5AE23-AEE3-48A7-B96D-44BB9BB7C6B4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903F6-6DB4-4013-94F9-644493AAE2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12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57D14C-6AEB-450E-8BD8-98D43BCE3680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2AD55-9DE4-4517-ABB6-89C494CA6F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763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>
            <a:spLocks noChangeArrowheads="1"/>
          </p:cNvSpPr>
          <p:nvPr/>
        </p:nvSpPr>
        <p:spPr bwMode="auto"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Chevron 9"/>
          <p:cNvSpPr>
            <a:spLocks noChangeArrowheads="1"/>
          </p:cNvSpPr>
          <p:nvPr/>
        </p:nvSpPr>
        <p:spPr bwMode="auto"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7FC4DD"/>
              </a:gs>
              <a:gs pos="28000">
                <a:srgbClr val="50B8DA"/>
              </a:gs>
              <a:gs pos="100000">
                <a:srgbClr val="1389A6"/>
              </a:gs>
            </a:gsLst>
            <a:lin ang="5400000"/>
          </a:gradFill>
          <a:ln w="3175" cap="rnd">
            <a:solidFill>
              <a:srgbClr val="1E768C"/>
            </a:solidFill>
            <a:miter lim="800000"/>
            <a:headEnd/>
            <a:tailEnd/>
          </a:ln>
          <a:effectLst>
            <a:outerShdw blurRad="50800" dist="25400" dir="5400000" rotWithShape="0">
              <a:srgbClr val="808080">
                <a:alpha val="45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D44EC-97D1-4502-A674-D4AE9CB68385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77800-37A1-4CAC-ACBB-5937CC7A7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849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Lucida Sans Unicode" panose="020B0602030504020204" pitchFamily="34" charset="0"/>
              </a:defRPr>
            </a:lvl1pPr>
          </a:lstStyle>
          <a:p>
            <a:fld id="{C1566B4D-B6B3-47E8-9496-E53CD3AC2456}" type="datetime1">
              <a:rPr lang="en-US" altLang="en-US"/>
              <a:pPr/>
              <a:t>10/3/2018</a:t>
            </a:fld>
            <a:endParaRPr lang="en-US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004E4EAA-DE3B-436E-ACE8-4CCA66AAF9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ＭＳ Ｐゴシック" panose="020B0600070205080204" pitchFamily="34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  <a:ea typeface="ＭＳ Ｐゴシック" panose="020B0600070205080204" pitchFamily="34" charset="-128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Chapter 3 Section 5</a:t>
            </a:r>
            <a:endParaRPr lang="en-US" dirty="0">
              <a:ea typeface="+mj-ea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altLang="en-US" smtClean="0"/>
              <a:t>Conflict in the Colonies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Great Britain Raises Taxes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Due to the French and Indian War Great Britain faced with how to pay for things.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Needed Army in North America, needed to pay for the war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1764- Passed the Sugar Act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Tax on Molasses and Sugar imported by the colonists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First Tax specifically to raise money in the  colonies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British Navy started to stop ships to check their loads and stop smuggling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Power in the court systems peoples power was taken away. no juries, people were treated as guilty and had to prove their innocents</a:t>
            </a:r>
          </a:p>
          <a:p>
            <a:pPr lvl="2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Taxation without Representation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actions of the Parliament angered many colonists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 Colonists thought they should have a say in if they get taxed or not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Leaders such as James Otis, Samuel Adams spoke out against these taxes.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Adams at a town meeting in 1764 came up with the slogan no Taxation without Representation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Adams also help start the </a:t>
            </a:r>
            <a:r>
              <a:rPr lang="en-US" altLang="en-US" u="sng" smtClean="0"/>
              <a:t>Committees of Correspondence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Were groups that in towns that looked at laws and ways to challenge them. Boycotting goods was a common method.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500" smtClean="0"/>
              <a:t>Stamp Act of 1765</a:t>
            </a:r>
          </a:p>
          <a:p>
            <a:pPr lvl="1"/>
            <a:r>
              <a:rPr lang="en-US" altLang="en-US" sz="2100" smtClean="0"/>
              <a:t>Colonists had to buy an official stamp or seal when they bought paper items</a:t>
            </a:r>
          </a:p>
          <a:p>
            <a:pPr lvl="1"/>
            <a:r>
              <a:rPr lang="en-US" altLang="en-US" sz="2100" smtClean="0"/>
              <a:t>Had to be paid on all legal items, newspapers, and other everyday items</a:t>
            </a:r>
          </a:p>
          <a:p>
            <a:pPr lvl="1"/>
            <a:r>
              <a:rPr lang="en-US" altLang="en-US" sz="2100" smtClean="0"/>
              <a:t>Similar act in England</a:t>
            </a:r>
          </a:p>
          <a:p>
            <a:pPr lvl="1"/>
            <a:r>
              <a:rPr lang="en-US" altLang="en-US" sz="2100" smtClean="0"/>
              <a:t>First time colonists were taxed on anything beside imported goods</a:t>
            </a:r>
          </a:p>
          <a:p>
            <a:pPr lvl="1"/>
            <a:r>
              <a:rPr lang="en-US" altLang="en-US" sz="2100" smtClean="0"/>
              <a:t>Protests started</a:t>
            </a:r>
          </a:p>
          <a:p>
            <a:pPr lvl="1"/>
            <a:r>
              <a:rPr lang="en-US" altLang="en-US" sz="2100" smtClean="0"/>
              <a:t>Groups like the Sons of Liberty formed to fight the tax</a:t>
            </a:r>
          </a:p>
          <a:p>
            <a:pPr lvl="1"/>
            <a:r>
              <a:rPr lang="en-US" altLang="en-US" sz="2100" smtClean="0"/>
              <a:t>Patrick Henry fought against the stamp act in court</a:t>
            </a:r>
          </a:p>
          <a:p>
            <a:pPr lvl="2"/>
            <a:r>
              <a:rPr lang="en-US" altLang="en-US" sz="1900" smtClean="0"/>
              <a:t>Said it violated rights</a:t>
            </a:r>
          </a:p>
          <a:p>
            <a:pPr lvl="1"/>
            <a:endParaRPr lang="en-US" altLang="en-US" sz="2100" smtClean="0"/>
          </a:p>
          <a:p>
            <a:pPr lvl="1"/>
            <a:endParaRPr lang="en-US" altLang="en-US" sz="210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Repealing the Stamp Act</a:t>
            </a:r>
          </a:p>
          <a:p>
            <a:pPr lvl="1"/>
            <a:r>
              <a:rPr lang="en-US" altLang="en-US" smtClean="0"/>
              <a:t>Delegates from the 9 colonies got together and held the Stamp Act Congress in 1765</a:t>
            </a:r>
          </a:p>
          <a:p>
            <a:pPr lvl="1"/>
            <a:r>
              <a:rPr lang="en-US" altLang="en-US" smtClean="0"/>
              <a:t>Sent a reply on the Stamp Act to congress</a:t>
            </a:r>
          </a:p>
          <a:p>
            <a:pPr lvl="1"/>
            <a:r>
              <a:rPr lang="en-US" altLang="en-US" smtClean="0"/>
              <a:t>It was repealed in 1766</a:t>
            </a:r>
          </a:p>
          <a:p>
            <a:pPr lvl="1"/>
            <a:r>
              <a:rPr lang="en-US" altLang="en-US" smtClean="0"/>
              <a:t>Parliament was angry that the colonists challenged their authority and issued the Declaratory Act which stated Parliament had the right to make laws for the Colonists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Townshend Acts</a:t>
            </a:r>
          </a:p>
          <a:p>
            <a:pPr lvl="1"/>
            <a:r>
              <a:rPr lang="en-US" altLang="en-US" smtClean="0"/>
              <a:t>June 1767</a:t>
            </a:r>
          </a:p>
          <a:p>
            <a:pPr lvl="1"/>
            <a:r>
              <a:rPr lang="en-US" altLang="en-US" smtClean="0"/>
              <a:t>Tax on pretty much every type of good that the colonists used</a:t>
            </a:r>
          </a:p>
          <a:p>
            <a:pPr lvl="1"/>
            <a:r>
              <a:rPr lang="en-US" altLang="en-US" smtClean="0"/>
              <a:t>Colonists boycotted and fought the acts</a:t>
            </a:r>
          </a:p>
          <a:p>
            <a:pPr lvl="1"/>
            <a:r>
              <a:rPr lang="en-US" altLang="en-US" smtClean="0"/>
              <a:t>This caused Parliament to disband the Massachusetts Legislature</a:t>
            </a:r>
          </a:p>
          <a:p>
            <a:pPr lvl="1"/>
            <a:r>
              <a:rPr lang="en-US" altLang="en-US" smtClean="0"/>
              <a:t>British troops were sent to keep order in 1768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Boston Massacre</a:t>
            </a:r>
          </a:p>
          <a:p>
            <a:pPr lvl="1"/>
            <a:r>
              <a:rPr lang="en-US" altLang="en-US" dirty="0" smtClean="0"/>
              <a:t>March, </a:t>
            </a:r>
            <a:r>
              <a:rPr lang="en-US" altLang="en-US" dirty="0" smtClean="0"/>
              <a:t>1770</a:t>
            </a:r>
          </a:p>
          <a:p>
            <a:pPr lvl="1"/>
            <a:r>
              <a:rPr lang="en-US" altLang="en-US" dirty="0" smtClean="0"/>
              <a:t>Protests </a:t>
            </a:r>
          </a:p>
          <a:p>
            <a:pPr lvl="1"/>
            <a:r>
              <a:rPr lang="en-US" altLang="en-US" dirty="0" smtClean="0"/>
              <a:t>At some point the British fired into the crowd and ended up killing </a:t>
            </a:r>
            <a:r>
              <a:rPr lang="en-US" altLang="en-US" dirty="0" smtClean="0"/>
              <a:t>five </a:t>
            </a:r>
            <a:r>
              <a:rPr lang="en-US" altLang="en-US" dirty="0" smtClean="0"/>
              <a:t>people</a:t>
            </a:r>
          </a:p>
          <a:p>
            <a:pPr lvl="1"/>
            <a:r>
              <a:rPr lang="en-US" altLang="en-US" dirty="0" smtClean="0"/>
              <a:t>The troops that fired and killed people were put on trial but were found that they acted in self defense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Boston Tea Party</a:t>
            </a:r>
          </a:p>
          <a:p>
            <a:pPr lvl="1"/>
            <a:r>
              <a:rPr lang="en-US" altLang="en-US" dirty="0" smtClean="0"/>
              <a:t>Townsend Acts repealed except Tea Tax</a:t>
            </a:r>
          </a:p>
          <a:p>
            <a:pPr lvl="1"/>
            <a:r>
              <a:rPr lang="en-US" altLang="en-US" dirty="0" smtClean="0"/>
              <a:t>Tea Act 1773- British East India Company had sole right to sell to the colonies </a:t>
            </a:r>
          </a:p>
          <a:p>
            <a:pPr lvl="1"/>
            <a:r>
              <a:rPr lang="en-US" altLang="en-US" dirty="0" smtClean="0"/>
              <a:t>Sons of Liberty demanded that </a:t>
            </a:r>
            <a:r>
              <a:rPr lang="en-US" altLang="en-US" dirty="0" smtClean="0"/>
              <a:t>three </a:t>
            </a:r>
            <a:r>
              <a:rPr lang="en-US" altLang="en-US" dirty="0" smtClean="0"/>
              <a:t>ships loaded with tea leave the Boston Harbor, but they didn’t</a:t>
            </a:r>
          </a:p>
          <a:p>
            <a:pPr lvl="1"/>
            <a:r>
              <a:rPr lang="en-US" altLang="en-US" dirty="0" smtClean="0"/>
              <a:t>Dec. 16, 1773- Colonists dressed as Native Americans, went on to the ships and dumped them into the harbor</a:t>
            </a:r>
          </a:p>
          <a:p>
            <a:pPr lvl="1"/>
            <a:endParaRPr lang="en-US" alt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mtClean="0"/>
              <a:t>Intolerable Acts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British were extremely angry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1774 Passed the Coercive Acts (Intolerable Acts)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Boston Harbor Closed until tea was paid for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Massachusetts Charter revoked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Officials sent to Britain for trial to face friendly judge and jury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Quartering Act- had to house British soldiers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Quebec Act- large amount of land to the colony of Quebec</a:t>
            </a:r>
          </a:p>
          <a:p>
            <a:pPr lvl="2">
              <a:lnSpc>
                <a:spcPct val="90000"/>
              </a:lnSpc>
            </a:pPr>
            <a:r>
              <a:rPr lang="en-US" altLang="en-US" smtClean="0"/>
              <a:t>General Gage becomes the governor of Massachusetts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Led to much anger and tension and eventually the Revolutionary War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Conflict in the Colonies</a:t>
            </a:r>
            <a:endParaRPr lang="en-US" dirty="0">
              <a:ea typeface="+mj-ea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61</TotalTime>
  <Words>570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Lucida Sans Unicode</vt:lpstr>
      <vt:lpstr>ＭＳ Ｐゴシック</vt:lpstr>
      <vt:lpstr>Arial</vt:lpstr>
      <vt:lpstr>Wingdings 3</vt:lpstr>
      <vt:lpstr>Verdana</vt:lpstr>
      <vt:lpstr>Wingdings 2</vt:lpstr>
      <vt:lpstr>Calibri</vt:lpstr>
      <vt:lpstr>Concourse</vt:lpstr>
      <vt:lpstr>Chapter 3 Section 5</vt:lpstr>
      <vt:lpstr>Conflict in the Colonies</vt:lpstr>
      <vt:lpstr>Conflict in the Colonies</vt:lpstr>
      <vt:lpstr>Conflict in the Colonies</vt:lpstr>
      <vt:lpstr>Conflict in the Colonies</vt:lpstr>
      <vt:lpstr>Conflict in the Colonies</vt:lpstr>
      <vt:lpstr>Conflict in the Colonies</vt:lpstr>
      <vt:lpstr>Conflict in the Colonies</vt:lpstr>
      <vt:lpstr>Conflict in the Colonies</vt:lpstr>
    </vt:vector>
  </TitlesOfParts>
  <Company>Weeping Water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Section 5</dc:title>
  <dc:creator>8th Grade Social Studies</dc:creator>
  <cp:lastModifiedBy>Windows User</cp:lastModifiedBy>
  <cp:revision>2</cp:revision>
  <dcterms:created xsi:type="dcterms:W3CDTF">2012-10-04T13:23:48Z</dcterms:created>
  <dcterms:modified xsi:type="dcterms:W3CDTF">2018-10-03T14:44:38Z</dcterms:modified>
</cp:coreProperties>
</file>