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wav" ContentType="audio/x-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sldIdLst>
    <p:sldId id="256" r:id="rId2"/>
    <p:sldId id="257" r:id="rId3"/>
    <p:sldId id="283" r:id="rId4"/>
    <p:sldId id="258" r:id="rId5"/>
    <p:sldId id="284" r:id="rId6"/>
    <p:sldId id="259" r:id="rId7"/>
    <p:sldId id="285" r:id="rId8"/>
    <p:sldId id="260" r:id="rId9"/>
    <p:sldId id="286" r:id="rId10"/>
    <p:sldId id="261" r:id="rId11"/>
    <p:sldId id="287" r:id="rId12"/>
    <p:sldId id="262" r:id="rId13"/>
    <p:sldId id="288" r:id="rId14"/>
    <p:sldId id="263" r:id="rId15"/>
    <p:sldId id="289" r:id="rId16"/>
    <p:sldId id="264" r:id="rId17"/>
    <p:sldId id="290" r:id="rId18"/>
    <p:sldId id="265" r:id="rId19"/>
    <p:sldId id="291" r:id="rId20"/>
    <p:sldId id="266" r:id="rId21"/>
    <p:sldId id="292" r:id="rId22"/>
    <p:sldId id="267" r:id="rId23"/>
    <p:sldId id="293" r:id="rId24"/>
    <p:sldId id="268" r:id="rId25"/>
    <p:sldId id="294" r:id="rId26"/>
    <p:sldId id="269" r:id="rId27"/>
    <p:sldId id="295" r:id="rId28"/>
    <p:sldId id="270" r:id="rId29"/>
    <p:sldId id="296" r:id="rId30"/>
    <p:sldId id="271" r:id="rId31"/>
    <p:sldId id="297" r:id="rId32"/>
    <p:sldId id="272" r:id="rId33"/>
    <p:sldId id="298" r:id="rId34"/>
    <p:sldId id="273" r:id="rId35"/>
    <p:sldId id="300" r:id="rId36"/>
    <p:sldId id="274" r:id="rId37"/>
    <p:sldId id="301" r:id="rId38"/>
    <p:sldId id="275" r:id="rId39"/>
    <p:sldId id="302" r:id="rId40"/>
    <p:sldId id="276" r:id="rId41"/>
    <p:sldId id="303" r:id="rId42"/>
    <p:sldId id="277" r:id="rId43"/>
    <p:sldId id="304" r:id="rId44"/>
    <p:sldId id="279" r:id="rId45"/>
    <p:sldId id="305" r:id="rId46"/>
    <p:sldId id="280" r:id="rId47"/>
    <p:sldId id="306" r:id="rId48"/>
    <p:sldId id="281" r:id="rId49"/>
    <p:sldId id="307" r:id="rId50"/>
    <p:sldId id="282" r:id="rId51"/>
    <p:sldId id="308" r:id="rId52"/>
    <p:sldId id="309" r:id="rId53"/>
    <p:sldId id="310" r:id="rId5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83" d="100"/>
          <a:sy n="83" d="100"/>
        </p:scale>
        <p:origin x="606" y="78"/>
      </p:cViewPr>
      <p:guideLst>
        <p:guide orient="horz" pos="2160"/>
        <p:guide pos="288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66" d="100"/>
        <a:sy n="66" d="100"/>
      </p:scale>
      <p:origin x="0" y="1502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invGray">
          <a:xfrm>
            <a:off x="8809038" y="0"/>
            <a:ext cx="334962" cy="6858000"/>
          </a:xfrm>
          <a:prstGeom prst="rect">
            <a:avLst/>
          </a:pr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defRPr/>
            </a:pPr>
            <a:endParaRPr lang="en-US" dirty="0">
              <a:latin typeface="Times New Roman" charset="0"/>
            </a:endParaRPr>
          </a:p>
        </p:txBody>
      </p:sp>
      <p:sp>
        <p:nvSpPr>
          <p:cNvPr id="5" name="Freeform 3"/>
          <p:cNvSpPr>
            <a:spLocks/>
          </p:cNvSpPr>
          <p:nvPr/>
        </p:nvSpPr>
        <p:spPr bwMode="white">
          <a:xfrm>
            <a:off x="-9525" y="4489450"/>
            <a:ext cx="5754688" cy="2368550"/>
          </a:xfrm>
          <a:custGeom>
            <a:avLst/>
            <a:gdLst>
              <a:gd name="T0" fmla="*/ 0 w 3625"/>
              <a:gd name="T1" fmla="*/ 2147483647 h 1492"/>
              <a:gd name="T2" fmla="*/ 0 w 3625"/>
              <a:gd name="T3" fmla="*/ 0 h 1492"/>
              <a:gd name="T4" fmla="*/ 2147483647 w 3625"/>
              <a:gd name="T5" fmla="*/ 2147483647 h 1492"/>
              <a:gd name="T6" fmla="*/ 2147483647 w 3625"/>
              <a:gd name="T7" fmla="*/ 2147483647 h 1492"/>
              <a:gd name="T8" fmla="*/ 2147483647 w 3625"/>
              <a:gd name="T9" fmla="*/ 2147483647 h 1492"/>
              <a:gd name="T10" fmla="*/ 2147483647 w 3625"/>
              <a:gd name="T11" fmla="*/ 2147483647 h 1492"/>
              <a:gd name="T12" fmla="*/ 2147483647 w 3625"/>
              <a:gd name="T13" fmla="*/ 2147483647 h 1492"/>
              <a:gd name="T14" fmla="*/ 2147483647 w 3625"/>
              <a:gd name="T15" fmla="*/ 2147483647 h 1492"/>
              <a:gd name="T16" fmla="*/ 2147483647 w 3625"/>
              <a:gd name="T17" fmla="*/ 2147483647 h 1492"/>
              <a:gd name="T18" fmla="*/ 2147483647 w 3625"/>
              <a:gd name="T19" fmla="*/ 2147483647 h 1492"/>
              <a:gd name="T20" fmla="*/ 2147483647 w 3625"/>
              <a:gd name="T21" fmla="*/ 2147483647 h 1492"/>
              <a:gd name="T22" fmla="*/ 2147483647 w 3625"/>
              <a:gd name="T23" fmla="*/ 2147483647 h 1492"/>
              <a:gd name="T24" fmla="*/ 2147483647 w 3625"/>
              <a:gd name="T25" fmla="*/ 2147483647 h 1492"/>
              <a:gd name="T26" fmla="*/ 2147483647 w 3625"/>
              <a:gd name="T27" fmla="*/ 2147483647 h 1492"/>
              <a:gd name="T28" fmla="*/ 2147483647 w 3625"/>
              <a:gd name="T29" fmla="*/ 2147483647 h 1492"/>
              <a:gd name="T30" fmla="*/ 2147483647 w 3625"/>
              <a:gd name="T31" fmla="*/ 2147483647 h 1492"/>
              <a:gd name="T32" fmla="*/ 2147483647 w 3625"/>
              <a:gd name="T33" fmla="*/ 2147483647 h 1492"/>
              <a:gd name="T34" fmla="*/ 2147483647 w 3625"/>
              <a:gd name="T35" fmla="*/ 2147483647 h 1492"/>
              <a:gd name="T36" fmla="*/ 2147483647 w 3625"/>
              <a:gd name="T37" fmla="*/ 2147483647 h 1492"/>
              <a:gd name="T38" fmla="*/ 2147483647 w 3625"/>
              <a:gd name="T39" fmla="*/ 2147483647 h 1492"/>
              <a:gd name="T40" fmla="*/ 2147483647 w 3625"/>
              <a:gd name="T41" fmla="*/ 2147483647 h 1492"/>
              <a:gd name="T42" fmla="*/ 2147483647 w 3625"/>
              <a:gd name="T43" fmla="*/ 2147483647 h 1492"/>
              <a:gd name="T44" fmla="*/ 2147483647 w 3625"/>
              <a:gd name="T45" fmla="*/ 2147483647 h 1492"/>
              <a:gd name="T46" fmla="*/ 2147483647 w 3625"/>
              <a:gd name="T47" fmla="*/ 2147483647 h 1492"/>
              <a:gd name="T48" fmla="*/ 2147483647 w 3625"/>
              <a:gd name="T49" fmla="*/ 2147483647 h 1492"/>
              <a:gd name="T50" fmla="*/ 2147483647 w 3625"/>
              <a:gd name="T51" fmla="*/ 2147483647 h 1492"/>
              <a:gd name="T52" fmla="*/ 0 w 3625"/>
              <a:gd name="T53" fmla="*/ 2147483647 h 149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 name="Freeform 4"/>
          <p:cNvSpPr>
            <a:spLocks/>
          </p:cNvSpPr>
          <p:nvPr/>
        </p:nvSpPr>
        <p:spPr bwMode="white">
          <a:xfrm>
            <a:off x="0" y="3817938"/>
            <a:ext cx="8164513" cy="3019425"/>
          </a:xfrm>
          <a:custGeom>
            <a:avLst/>
            <a:gdLst>
              <a:gd name="T0" fmla="*/ 2147483647 w 5143"/>
              <a:gd name="T1" fmla="*/ 2147483647 h 1902"/>
              <a:gd name="T2" fmla="*/ 2147483647 w 5143"/>
              <a:gd name="T3" fmla="*/ 2147483647 h 1902"/>
              <a:gd name="T4" fmla="*/ 2147483647 w 5143"/>
              <a:gd name="T5" fmla="*/ 2147483647 h 1902"/>
              <a:gd name="T6" fmla="*/ 2147483647 w 5143"/>
              <a:gd name="T7" fmla="*/ 2147483647 h 1902"/>
              <a:gd name="T8" fmla="*/ 2147483647 w 5143"/>
              <a:gd name="T9" fmla="*/ 2147483647 h 1902"/>
              <a:gd name="T10" fmla="*/ 2147483647 w 5143"/>
              <a:gd name="T11" fmla="*/ 2147483647 h 1902"/>
              <a:gd name="T12" fmla="*/ 2147483647 w 5143"/>
              <a:gd name="T13" fmla="*/ 2147483647 h 1902"/>
              <a:gd name="T14" fmla="*/ 2147483647 w 5143"/>
              <a:gd name="T15" fmla="*/ 2147483647 h 1902"/>
              <a:gd name="T16" fmla="*/ 2147483647 w 5143"/>
              <a:gd name="T17" fmla="*/ 2147483647 h 1902"/>
              <a:gd name="T18" fmla="*/ 2147483647 w 5143"/>
              <a:gd name="T19" fmla="*/ 2147483647 h 1902"/>
              <a:gd name="T20" fmla="*/ 2147483647 w 5143"/>
              <a:gd name="T21" fmla="*/ 2147483647 h 1902"/>
              <a:gd name="T22" fmla="*/ 0 w 5143"/>
              <a:gd name="T23" fmla="*/ 0 h 1902"/>
              <a:gd name="T24" fmla="*/ 0 w 5143"/>
              <a:gd name="T25" fmla="*/ 2147483647 h 1902"/>
              <a:gd name="T26" fmla="*/ 0 w 5143"/>
              <a:gd name="T27" fmla="*/ 2147483647 h 1902"/>
              <a:gd name="T28" fmla="*/ 0 w 5143"/>
              <a:gd name="T29" fmla="*/ 2147483647 h 1902"/>
              <a:gd name="T30" fmla="*/ 0 w 5143"/>
              <a:gd name="T31" fmla="*/ 2147483647 h 1902"/>
              <a:gd name="T32" fmla="*/ 2147483647 w 5143"/>
              <a:gd name="T33" fmla="*/ 2147483647 h 1902"/>
              <a:gd name="T34" fmla="*/ 2147483647 w 5143"/>
              <a:gd name="T35" fmla="*/ 2147483647 h 1902"/>
              <a:gd name="T36" fmla="*/ 2147483647 w 5143"/>
              <a:gd name="T37" fmla="*/ 2147483647 h 1902"/>
              <a:gd name="T38" fmla="*/ 2147483647 w 5143"/>
              <a:gd name="T39" fmla="*/ 2147483647 h 1902"/>
              <a:gd name="T40" fmla="*/ 2147483647 w 5143"/>
              <a:gd name="T41" fmla="*/ 2147483647 h 1902"/>
              <a:gd name="T42" fmla="*/ 2147483647 w 5143"/>
              <a:gd name="T43" fmla="*/ 2147483647 h 1902"/>
              <a:gd name="T44" fmla="*/ 2147483647 w 5143"/>
              <a:gd name="T45" fmla="*/ 2147483647 h 1902"/>
              <a:gd name="T46" fmla="*/ 2147483647 w 5143"/>
              <a:gd name="T47" fmla="*/ 2147483647 h 1902"/>
              <a:gd name="T48" fmla="*/ 2147483647 w 5143"/>
              <a:gd name="T49" fmla="*/ 2147483647 h 1902"/>
              <a:gd name="T50" fmla="*/ 2147483647 w 5143"/>
              <a:gd name="T51" fmla="*/ 2147483647 h 1902"/>
              <a:gd name="T52" fmla="*/ 2147483647 w 5143"/>
              <a:gd name="T53" fmla="*/ 2147483647 h 1902"/>
              <a:gd name="T54" fmla="*/ 2147483647 w 5143"/>
              <a:gd name="T55" fmla="*/ 2147483647 h 1902"/>
              <a:gd name="T56" fmla="*/ 2147483647 w 5143"/>
              <a:gd name="T57" fmla="*/ 2147483647 h 1902"/>
              <a:gd name="T58" fmla="*/ 2147483647 w 5143"/>
              <a:gd name="T59" fmla="*/ 2147483647 h 1902"/>
              <a:gd name="T60" fmla="*/ 2147483647 w 5143"/>
              <a:gd name="T61" fmla="*/ 2147483647 h 1902"/>
              <a:gd name="T62" fmla="*/ 2147483647 w 5143"/>
              <a:gd name="T63" fmla="*/ 2147483647 h 1902"/>
              <a:gd name="T64" fmla="*/ 2147483647 w 5143"/>
              <a:gd name="T65" fmla="*/ 2147483647 h 1902"/>
              <a:gd name="T66" fmla="*/ 2147483647 w 5143"/>
              <a:gd name="T67" fmla="*/ 2147483647 h 1902"/>
              <a:gd name="T68" fmla="*/ 2147483647 w 5143"/>
              <a:gd name="T69" fmla="*/ 2147483647 h 1902"/>
              <a:gd name="T70" fmla="*/ 2147483647 w 5143"/>
              <a:gd name="T71" fmla="*/ 2147483647 h 1902"/>
              <a:gd name="T72" fmla="*/ 2147483647 w 5143"/>
              <a:gd name="T73" fmla="*/ 2147483647 h 1902"/>
              <a:gd name="T74" fmla="*/ 2147483647 w 5143"/>
              <a:gd name="T75" fmla="*/ 2147483647 h 1902"/>
              <a:gd name="T76" fmla="*/ 2147483647 w 5143"/>
              <a:gd name="T77" fmla="*/ 2147483647 h 1902"/>
              <a:gd name="T78" fmla="*/ 2147483647 w 5143"/>
              <a:gd name="T79" fmla="*/ 2147483647 h 1902"/>
              <a:gd name="T80" fmla="*/ 2147483647 w 5143"/>
              <a:gd name="T81" fmla="*/ 2147483647 h 1902"/>
              <a:gd name="T82" fmla="*/ 2147483647 w 5143"/>
              <a:gd name="T83" fmla="*/ 2147483647 h 1902"/>
              <a:gd name="T84" fmla="*/ 2147483647 w 5143"/>
              <a:gd name="T85" fmla="*/ 2147483647 h 1902"/>
              <a:gd name="T86" fmla="*/ 2147483647 w 5143"/>
              <a:gd name="T87" fmla="*/ 2147483647 h 1902"/>
              <a:gd name="T88" fmla="*/ 2147483647 w 5143"/>
              <a:gd name="T89" fmla="*/ 2147483647 h 1902"/>
              <a:gd name="T90" fmla="*/ 2147483647 w 5143"/>
              <a:gd name="T91" fmla="*/ 2147483647 h 1902"/>
              <a:gd name="T92" fmla="*/ 2147483647 w 5143"/>
              <a:gd name="T93" fmla="*/ 2147483647 h 190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 name="Freeform 5"/>
          <p:cNvSpPr>
            <a:spLocks/>
          </p:cNvSpPr>
          <p:nvPr/>
        </p:nvSpPr>
        <p:spPr bwMode="white">
          <a:xfrm>
            <a:off x="0" y="3146425"/>
            <a:ext cx="9144000" cy="3690938"/>
          </a:xfrm>
          <a:custGeom>
            <a:avLst/>
            <a:gdLst>
              <a:gd name="T0" fmla="*/ 0 w 5760"/>
              <a:gd name="T1" fmla="*/ 0 h 2325"/>
              <a:gd name="T2" fmla="*/ 0 w 5760"/>
              <a:gd name="T3" fmla="*/ 2147483647 h 2325"/>
              <a:gd name="T4" fmla="*/ 2147483647 w 5760"/>
              <a:gd name="T5" fmla="*/ 2147483647 h 2325"/>
              <a:gd name="T6" fmla="*/ 2147483647 w 5760"/>
              <a:gd name="T7" fmla="*/ 2147483647 h 2325"/>
              <a:gd name="T8" fmla="*/ 2147483647 w 5760"/>
              <a:gd name="T9" fmla="*/ 2147483647 h 2325"/>
              <a:gd name="T10" fmla="*/ 2147483647 w 5760"/>
              <a:gd name="T11" fmla="*/ 2147483647 h 2325"/>
              <a:gd name="T12" fmla="*/ 2147483647 w 5760"/>
              <a:gd name="T13" fmla="*/ 2147483647 h 2325"/>
              <a:gd name="T14" fmla="*/ 2147483647 w 5760"/>
              <a:gd name="T15" fmla="*/ 2147483647 h 2325"/>
              <a:gd name="T16" fmla="*/ 2147483647 w 5760"/>
              <a:gd name="T17" fmla="*/ 2147483647 h 2325"/>
              <a:gd name="T18" fmla="*/ 2147483647 w 5760"/>
              <a:gd name="T19" fmla="*/ 2147483647 h 2325"/>
              <a:gd name="T20" fmla="*/ 2147483647 w 5760"/>
              <a:gd name="T21" fmla="*/ 2147483647 h 2325"/>
              <a:gd name="T22" fmla="*/ 2147483647 w 5760"/>
              <a:gd name="T23" fmla="*/ 2147483647 h 2325"/>
              <a:gd name="T24" fmla="*/ 2147483647 w 5760"/>
              <a:gd name="T25" fmla="*/ 2147483647 h 2325"/>
              <a:gd name="T26" fmla="*/ 2147483647 w 5760"/>
              <a:gd name="T27" fmla="*/ 2147483647 h 2325"/>
              <a:gd name="T28" fmla="*/ 2147483647 w 5760"/>
              <a:gd name="T29" fmla="*/ 2147483647 h 2325"/>
              <a:gd name="T30" fmla="*/ 2147483647 w 5760"/>
              <a:gd name="T31" fmla="*/ 2147483647 h 2325"/>
              <a:gd name="T32" fmla="*/ 2147483647 w 5760"/>
              <a:gd name="T33" fmla="*/ 2147483647 h 2325"/>
              <a:gd name="T34" fmla="*/ 2147483647 w 5760"/>
              <a:gd name="T35" fmla="*/ 2147483647 h 2325"/>
              <a:gd name="T36" fmla="*/ 2147483647 w 5760"/>
              <a:gd name="T37" fmla="*/ 2147483647 h 2325"/>
              <a:gd name="T38" fmla="*/ 2147483647 w 5760"/>
              <a:gd name="T39" fmla="*/ 2147483647 h 2325"/>
              <a:gd name="T40" fmla="*/ 2147483647 w 5760"/>
              <a:gd name="T41" fmla="*/ 2147483647 h 2325"/>
              <a:gd name="T42" fmla="*/ 2147483647 w 5760"/>
              <a:gd name="T43" fmla="*/ 2147483647 h 2325"/>
              <a:gd name="T44" fmla="*/ 2147483647 w 5760"/>
              <a:gd name="T45" fmla="*/ 2147483647 h 2325"/>
              <a:gd name="T46" fmla="*/ 2147483647 w 5760"/>
              <a:gd name="T47" fmla="*/ 2147483647 h 2325"/>
              <a:gd name="T48" fmla="*/ 2147483647 w 5760"/>
              <a:gd name="T49" fmla="*/ 2147483647 h 2325"/>
              <a:gd name="T50" fmla="*/ 2147483647 w 5760"/>
              <a:gd name="T51" fmla="*/ 2147483647 h 2325"/>
              <a:gd name="T52" fmla="*/ 2147483647 w 5760"/>
              <a:gd name="T53" fmla="*/ 2147483647 h 2325"/>
              <a:gd name="T54" fmla="*/ 2147483647 w 5760"/>
              <a:gd name="T55" fmla="*/ 2147483647 h 2325"/>
              <a:gd name="T56" fmla="*/ 2147483647 w 5760"/>
              <a:gd name="T57" fmla="*/ 2147483647 h 2325"/>
              <a:gd name="T58" fmla="*/ 2147483647 w 5760"/>
              <a:gd name="T59" fmla="*/ 2147483647 h 2325"/>
              <a:gd name="T60" fmla="*/ 2147483647 w 5760"/>
              <a:gd name="T61" fmla="*/ 2147483647 h 2325"/>
              <a:gd name="T62" fmla="*/ 2147483647 w 5760"/>
              <a:gd name="T63" fmla="*/ 2147483647 h 2325"/>
              <a:gd name="T64" fmla="*/ 2147483647 w 5760"/>
              <a:gd name="T65" fmla="*/ 2147483647 h 2325"/>
              <a:gd name="T66" fmla="*/ 2147483647 w 5760"/>
              <a:gd name="T67" fmla="*/ 2147483647 h 2325"/>
              <a:gd name="T68" fmla="*/ 2147483647 w 5760"/>
              <a:gd name="T69" fmla="*/ 2147483647 h 2325"/>
              <a:gd name="T70" fmla="*/ 2147483647 w 5760"/>
              <a:gd name="T71" fmla="*/ 2147483647 h 2325"/>
              <a:gd name="T72" fmla="*/ 2147483647 w 5760"/>
              <a:gd name="T73" fmla="*/ 2147483647 h 2325"/>
              <a:gd name="T74" fmla="*/ 2147483647 w 5760"/>
              <a:gd name="T75" fmla="*/ 2147483647 h 2325"/>
              <a:gd name="T76" fmla="*/ 2147483647 w 5760"/>
              <a:gd name="T77" fmla="*/ 2147483647 h 2325"/>
              <a:gd name="T78" fmla="*/ 2147483647 w 5760"/>
              <a:gd name="T79" fmla="*/ 2147483647 h 2325"/>
              <a:gd name="T80" fmla="*/ 2147483647 w 5760"/>
              <a:gd name="T81" fmla="*/ 2147483647 h 2325"/>
              <a:gd name="T82" fmla="*/ 2147483647 w 5760"/>
              <a:gd name="T83" fmla="*/ 2147483647 h 2325"/>
              <a:gd name="T84" fmla="*/ 2147483647 w 5760"/>
              <a:gd name="T85" fmla="*/ 2147483647 h 2325"/>
              <a:gd name="T86" fmla="*/ 2147483647 w 5760"/>
              <a:gd name="T87" fmla="*/ 2147483647 h 2325"/>
              <a:gd name="T88" fmla="*/ 2147483647 w 5760"/>
              <a:gd name="T89" fmla="*/ 2147483647 h 2325"/>
              <a:gd name="T90" fmla="*/ 2147483647 w 5760"/>
              <a:gd name="T91" fmla="*/ 2147483647 h 2325"/>
              <a:gd name="T92" fmla="*/ 2147483647 w 5760"/>
              <a:gd name="T93" fmla="*/ 2147483647 h 2325"/>
              <a:gd name="T94" fmla="*/ 2147483647 w 5760"/>
              <a:gd name="T95" fmla="*/ 2147483647 h 2325"/>
              <a:gd name="T96" fmla="*/ 2147483647 w 5760"/>
              <a:gd name="T97" fmla="*/ 2147483647 h 2325"/>
              <a:gd name="T98" fmla="*/ 2147483647 w 5760"/>
              <a:gd name="T99" fmla="*/ 2147483647 h 2325"/>
              <a:gd name="T100" fmla="*/ 2147483647 w 5760"/>
              <a:gd name="T101" fmla="*/ 2147483647 h 2325"/>
              <a:gd name="T102" fmla="*/ 0 w 5760"/>
              <a:gd name="T103" fmla="*/ 0 h 232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 name="Freeform 6"/>
          <p:cNvSpPr>
            <a:spLocks/>
          </p:cNvSpPr>
          <p:nvPr/>
        </p:nvSpPr>
        <p:spPr bwMode="white">
          <a:xfrm>
            <a:off x="0" y="2460625"/>
            <a:ext cx="9144000" cy="2497138"/>
          </a:xfrm>
          <a:custGeom>
            <a:avLst/>
            <a:gdLst>
              <a:gd name="T0" fmla="*/ 0 w 5760"/>
              <a:gd name="T1" fmla="*/ 0 h 1573"/>
              <a:gd name="T2" fmla="*/ 0 w 5760"/>
              <a:gd name="T3" fmla="*/ 2147483647 h 1573"/>
              <a:gd name="T4" fmla="*/ 2147483647 w 5760"/>
              <a:gd name="T5" fmla="*/ 2147483647 h 1573"/>
              <a:gd name="T6" fmla="*/ 2147483647 w 5760"/>
              <a:gd name="T7" fmla="*/ 2147483647 h 1573"/>
              <a:gd name="T8" fmla="*/ 2147483647 w 5760"/>
              <a:gd name="T9" fmla="*/ 2147483647 h 1573"/>
              <a:gd name="T10" fmla="*/ 2147483647 w 5760"/>
              <a:gd name="T11" fmla="*/ 2147483647 h 1573"/>
              <a:gd name="T12" fmla="*/ 2147483647 w 5760"/>
              <a:gd name="T13" fmla="*/ 2147483647 h 1573"/>
              <a:gd name="T14" fmla="*/ 2147483647 w 5760"/>
              <a:gd name="T15" fmla="*/ 2147483647 h 1573"/>
              <a:gd name="T16" fmla="*/ 2147483647 w 5760"/>
              <a:gd name="T17" fmla="*/ 2147483647 h 1573"/>
              <a:gd name="T18" fmla="*/ 2147483647 w 5760"/>
              <a:gd name="T19" fmla="*/ 2147483647 h 1573"/>
              <a:gd name="T20" fmla="*/ 2147483647 w 5760"/>
              <a:gd name="T21" fmla="*/ 2147483647 h 1573"/>
              <a:gd name="T22" fmla="*/ 2147483647 w 5760"/>
              <a:gd name="T23" fmla="*/ 2147483647 h 1573"/>
              <a:gd name="T24" fmla="*/ 2147483647 w 5760"/>
              <a:gd name="T25" fmla="*/ 2147483647 h 1573"/>
              <a:gd name="T26" fmla="*/ 2147483647 w 5760"/>
              <a:gd name="T27" fmla="*/ 2147483647 h 1573"/>
              <a:gd name="T28" fmla="*/ 2147483647 w 5760"/>
              <a:gd name="T29" fmla="*/ 2147483647 h 1573"/>
              <a:gd name="T30" fmla="*/ 2147483647 w 5760"/>
              <a:gd name="T31" fmla="*/ 2147483647 h 1573"/>
              <a:gd name="T32" fmla="*/ 2147483647 w 5760"/>
              <a:gd name="T33" fmla="*/ 2147483647 h 1573"/>
              <a:gd name="T34" fmla="*/ 2147483647 w 5760"/>
              <a:gd name="T35" fmla="*/ 2147483647 h 1573"/>
              <a:gd name="T36" fmla="*/ 2147483647 w 5760"/>
              <a:gd name="T37" fmla="*/ 2147483647 h 1573"/>
              <a:gd name="T38" fmla="*/ 2147483647 w 5760"/>
              <a:gd name="T39" fmla="*/ 2147483647 h 1573"/>
              <a:gd name="T40" fmla="*/ 2147483647 w 5760"/>
              <a:gd name="T41" fmla="*/ 2147483647 h 1573"/>
              <a:gd name="T42" fmla="*/ 2147483647 w 5760"/>
              <a:gd name="T43" fmla="*/ 2147483647 h 1573"/>
              <a:gd name="T44" fmla="*/ 2147483647 w 5760"/>
              <a:gd name="T45" fmla="*/ 2147483647 h 1573"/>
              <a:gd name="T46" fmla="*/ 2147483647 w 5760"/>
              <a:gd name="T47" fmla="*/ 2147483647 h 1573"/>
              <a:gd name="T48" fmla="*/ 2147483647 w 5760"/>
              <a:gd name="T49" fmla="*/ 2147483647 h 1573"/>
              <a:gd name="T50" fmla="*/ 2147483647 w 5760"/>
              <a:gd name="T51" fmla="*/ 2147483647 h 1573"/>
              <a:gd name="T52" fmla="*/ 2147483647 w 5760"/>
              <a:gd name="T53" fmla="*/ 2147483647 h 1573"/>
              <a:gd name="T54" fmla="*/ 2147483647 w 5760"/>
              <a:gd name="T55" fmla="*/ 2147483647 h 1573"/>
              <a:gd name="T56" fmla="*/ 2147483647 w 5760"/>
              <a:gd name="T57" fmla="*/ 2147483647 h 1573"/>
              <a:gd name="T58" fmla="*/ 2147483647 w 5760"/>
              <a:gd name="T59" fmla="*/ 2147483647 h 1573"/>
              <a:gd name="T60" fmla="*/ 2147483647 w 5760"/>
              <a:gd name="T61" fmla="*/ 2147483647 h 1573"/>
              <a:gd name="T62" fmla="*/ 2147483647 w 5760"/>
              <a:gd name="T63" fmla="*/ 2147483647 h 1573"/>
              <a:gd name="T64" fmla="*/ 2147483647 w 5760"/>
              <a:gd name="T65" fmla="*/ 2147483647 h 1573"/>
              <a:gd name="T66" fmla="*/ 2147483647 w 5760"/>
              <a:gd name="T67" fmla="*/ 2147483647 h 1573"/>
              <a:gd name="T68" fmla="*/ 2147483647 w 5760"/>
              <a:gd name="T69" fmla="*/ 2147483647 h 1573"/>
              <a:gd name="T70" fmla="*/ 2147483647 w 5760"/>
              <a:gd name="T71" fmla="*/ 2147483647 h 1573"/>
              <a:gd name="T72" fmla="*/ 2147483647 w 5760"/>
              <a:gd name="T73" fmla="*/ 2147483647 h 1573"/>
              <a:gd name="T74" fmla="*/ 2147483647 w 5760"/>
              <a:gd name="T75" fmla="*/ 2147483647 h 1573"/>
              <a:gd name="T76" fmla="*/ 2147483647 w 5760"/>
              <a:gd name="T77" fmla="*/ 2147483647 h 1573"/>
              <a:gd name="T78" fmla="*/ 2147483647 w 5760"/>
              <a:gd name="T79" fmla="*/ 2147483647 h 1573"/>
              <a:gd name="T80" fmla="*/ 2147483647 w 5760"/>
              <a:gd name="T81" fmla="*/ 2147483647 h 1573"/>
              <a:gd name="T82" fmla="*/ 2147483647 w 5760"/>
              <a:gd name="T83" fmla="*/ 2147483647 h 1573"/>
              <a:gd name="T84" fmla="*/ 2147483647 w 5760"/>
              <a:gd name="T85" fmla="*/ 2147483647 h 1573"/>
              <a:gd name="T86" fmla="*/ 2147483647 w 5760"/>
              <a:gd name="T87" fmla="*/ 2147483647 h 1573"/>
              <a:gd name="T88" fmla="*/ 2147483647 w 5760"/>
              <a:gd name="T89" fmla="*/ 2147483647 h 1573"/>
              <a:gd name="T90" fmla="*/ 2147483647 w 5760"/>
              <a:gd name="T91" fmla="*/ 2147483647 h 1573"/>
              <a:gd name="T92" fmla="*/ 2147483647 w 5760"/>
              <a:gd name="T93" fmla="*/ 2147483647 h 1573"/>
              <a:gd name="T94" fmla="*/ 2147483647 w 5760"/>
              <a:gd name="T95" fmla="*/ 0 h 1573"/>
              <a:gd name="T96" fmla="*/ 0 w 5760"/>
              <a:gd name="T97" fmla="*/ 0 h 15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 name="Freeform 7"/>
          <p:cNvSpPr>
            <a:spLocks/>
          </p:cNvSpPr>
          <p:nvPr/>
        </p:nvSpPr>
        <p:spPr bwMode="white">
          <a:xfrm>
            <a:off x="0" y="1793875"/>
            <a:ext cx="9144000" cy="1539875"/>
          </a:xfrm>
          <a:custGeom>
            <a:avLst/>
            <a:gdLst>
              <a:gd name="T0" fmla="*/ 0 w 5760"/>
              <a:gd name="T1" fmla="*/ 0 h 970"/>
              <a:gd name="T2" fmla="*/ 0 w 5760"/>
              <a:gd name="T3" fmla="*/ 2147483647 h 970"/>
              <a:gd name="T4" fmla="*/ 2147483647 w 5760"/>
              <a:gd name="T5" fmla="*/ 2147483647 h 970"/>
              <a:gd name="T6" fmla="*/ 2147483647 w 5760"/>
              <a:gd name="T7" fmla="*/ 2147483647 h 970"/>
              <a:gd name="T8" fmla="*/ 2147483647 w 5760"/>
              <a:gd name="T9" fmla="*/ 2147483647 h 970"/>
              <a:gd name="T10" fmla="*/ 2147483647 w 5760"/>
              <a:gd name="T11" fmla="*/ 2147483647 h 970"/>
              <a:gd name="T12" fmla="*/ 2147483647 w 5760"/>
              <a:gd name="T13" fmla="*/ 2147483647 h 970"/>
              <a:gd name="T14" fmla="*/ 2147483647 w 5760"/>
              <a:gd name="T15" fmla="*/ 2147483647 h 970"/>
              <a:gd name="T16" fmla="*/ 2147483647 w 5760"/>
              <a:gd name="T17" fmla="*/ 2147483647 h 970"/>
              <a:gd name="T18" fmla="*/ 2147483647 w 5760"/>
              <a:gd name="T19" fmla="*/ 2147483647 h 970"/>
              <a:gd name="T20" fmla="*/ 2147483647 w 5760"/>
              <a:gd name="T21" fmla="*/ 2147483647 h 970"/>
              <a:gd name="T22" fmla="*/ 2147483647 w 5760"/>
              <a:gd name="T23" fmla="*/ 2147483647 h 970"/>
              <a:gd name="T24" fmla="*/ 2147483647 w 5760"/>
              <a:gd name="T25" fmla="*/ 2147483647 h 970"/>
              <a:gd name="T26" fmla="*/ 2147483647 w 5760"/>
              <a:gd name="T27" fmla="*/ 2147483647 h 970"/>
              <a:gd name="T28" fmla="*/ 2147483647 w 5760"/>
              <a:gd name="T29" fmla="*/ 2147483647 h 970"/>
              <a:gd name="T30" fmla="*/ 2147483647 w 5760"/>
              <a:gd name="T31" fmla="*/ 2147483647 h 970"/>
              <a:gd name="T32" fmla="*/ 2147483647 w 5760"/>
              <a:gd name="T33" fmla="*/ 2147483647 h 970"/>
              <a:gd name="T34" fmla="*/ 2147483647 w 5760"/>
              <a:gd name="T35" fmla="*/ 2147483647 h 970"/>
              <a:gd name="T36" fmla="*/ 2147483647 w 5760"/>
              <a:gd name="T37" fmla="*/ 2147483647 h 970"/>
              <a:gd name="T38" fmla="*/ 2147483647 w 5760"/>
              <a:gd name="T39" fmla="*/ 2147483647 h 970"/>
              <a:gd name="T40" fmla="*/ 2147483647 w 5760"/>
              <a:gd name="T41" fmla="*/ 2147483647 h 970"/>
              <a:gd name="T42" fmla="*/ 2147483647 w 5760"/>
              <a:gd name="T43" fmla="*/ 2147483647 h 970"/>
              <a:gd name="T44" fmla="*/ 2147483647 w 5760"/>
              <a:gd name="T45" fmla="*/ 0 h 970"/>
              <a:gd name="T46" fmla="*/ 0 w 5760"/>
              <a:gd name="T47" fmla="*/ 0 h 97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 name="Freeform 8"/>
          <p:cNvSpPr>
            <a:spLocks/>
          </p:cNvSpPr>
          <p:nvPr/>
        </p:nvSpPr>
        <p:spPr bwMode="white">
          <a:xfrm>
            <a:off x="0" y="-20638"/>
            <a:ext cx="9144000" cy="1682751"/>
          </a:xfrm>
          <a:custGeom>
            <a:avLst/>
            <a:gdLst>
              <a:gd name="T0" fmla="*/ 0 w 5760"/>
              <a:gd name="T1" fmla="*/ 2147483647 h 1060"/>
              <a:gd name="T2" fmla="*/ 0 w 5760"/>
              <a:gd name="T3" fmla="*/ 2147483647 h 1060"/>
              <a:gd name="T4" fmla="*/ 2147483647 w 5760"/>
              <a:gd name="T5" fmla="*/ 2147483647 h 1060"/>
              <a:gd name="T6" fmla="*/ 2147483647 w 5760"/>
              <a:gd name="T7" fmla="*/ 0 h 1060"/>
              <a:gd name="T8" fmla="*/ 2147483647 w 5760"/>
              <a:gd name="T9" fmla="*/ 0 h 1060"/>
              <a:gd name="T10" fmla="*/ 2147483647 w 5760"/>
              <a:gd name="T11" fmla="*/ 2147483647 h 1060"/>
              <a:gd name="T12" fmla="*/ 2147483647 w 5760"/>
              <a:gd name="T13" fmla="*/ 2147483647 h 1060"/>
              <a:gd name="T14" fmla="*/ 2147483647 w 5760"/>
              <a:gd name="T15" fmla="*/ 2147483647 h 1060"/>
              <a:gd name="T16" fmla="*/ 2147483647 w 5760"/>
              <a:gd name="T17" fmla="*/ 2147483647 h 1060"/>
              <a:gd name="T18" fmla="*/ 2147483647 w 5760"/>
              <a:gd name="T19" fmla="*/ 2147483647 h 1060"/>
              <a:gd name="T20" fmla="*/ 2147483647 w 5760"/>
              <a:gd name="T21" fmla="*/ 2147483647 h 1060"/>
              <a:gd name="T22" fmla="*/ 2147483647 w 5760"/>
              <a:gd name="T23" fmla="*/ 2147483647 h 1060"/>
              <a:gd name="T24" fmla="*/ 2147483647 w 5760"/>
              <a:gd name="T25" fmla="*/ 2147483647 h 1060"/>
              <a:gd name="T26" fmla="*/ 2147483647 w 5760"/>
              <a:gd name="T27" fmla="*/ 2147483647 h 1060"/>
              <a:gd name="T28" fmla="*/ 2147483647 w 5760"/>
              <a:gd name="T29" fmla="*/ 2147483647 h 1060"/>
              <a:gd name="T30" fmla="*/ 2147483647 w 5760"/>
              <a:gd name="T31" fmla="*/ 2147483647 h 1060"/>
              <a:gd name="T32" fmla="*/ 2147483647 w 5760"/>
              <a:gd name="T33" fmla="*/ 2147483647 h 1060"/>
              <a:gd name="T34" fmla="*/ 2147483647 w 5760"/>
              <a:gd name="T35" fmla="*/ 2147483647 h 1060"/>
              <a:gd name="T36" fmla="*/ 2147483647 w 5760"/>
              <a:gd name="T37" fmla="*/ 2147483647 h 1060"/>
              <a:gd name="T38" fmla="*/ 2147483647 w 5760"/>
              <a:gd name="T39" fmla="*/ 2147483647 h 1060"/>
              <a:gd name="T40" fmla="*/ 2147483647 w 5760"/>
              <a:gd name="T41" fmla="*/ 2147483647 h 1060"/>
              <a:gd name="T42" fmla="*/ 2147483647 w 5760"/>
              <a:gd name="T43" fmla="*/ 2147483647 h 1060"/>
              <a:gd name="T44" fmla="*/ 2147483647 w 5760"/>
              <a:gd name="T45" fmla="*/ 2147483647 h 1060"/>
              <a:gd name="T46" fmla="*/ 2147483647 w 5760"/>
              <a:gd name="T47" fmla="*/ 2147483647 h 1060"/>
              <a:gd name="T48" fmla="*/ 2147483647 w 5760"/>
              <a:gd name="T49" fmla="*/ 2147483647 h 1060"/>
              <a:gd name="T50" fmla="*/ 2147483647 w 5760"/>
              <a:gd name="T51" fmla="*/ 2147483647 h 1060"/>
              <a:gd name="T52" fmla="*/ 2147483647 w 5760"/>
              <a:gd name="T53" fmla="*/ 2147483647 h 1060"/>
              <a:gd name="T54" fmla="*/ 0 w 5760"/>
              <a:gd name="T55" fmla="*/ 2147483647 h 10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 name="Freeform 9"/>
          <p:cNvSpPr>
            <a:spLocks/>
          </p:cNvSpPr>
          <p:nvPr/>
        </p:nvSpPr>
        <p:spPr bwMode="white">
          <a:xfrm>
            <a:off x="0" y="-20638"/>
            <a:ext cx="8388350" cy="1068388"/>
          </a:xfrm>
          <a:custGeom>
            <a:avLst/>
            <a:gdLst>
              <a:gd name="T0" fmla="*/ 0 w 5284"/>
              <a:gd name="T1" fmla="*/ 2147483647 h 673"/>
              <a:gd name="T2" fmla="*/ 0 w 5284"/>
              <a:gd name="T3" fmla="*/ 2147483647 h 673"/>
              <a:gd name="T4" fmla="*/ 2147483647 w 5284"/>
              <a:gd name="T5" fmla="*/ 2147483647 h 673"/>
              <a:gd name="T6" fmla="*/ 2147483647 w 5284"/>
              <a:gd name="T7" fmla="*/ 2147483647 h 673"/>
              <a:gd name="T8" fmla="*/ 2147483647 w 5284"/>
              <a:gd name="T9" fmla="*/ 2147483647 h 673"/>
              <a:gd name="T10" fmla="*/ 2147483647 w 5284"/>
              <a:gd name="T11" fmla="*/ 2147483647 h 673"/>
              <a:gd name="T12" fmla="*/ 2147483647 w 5284"/>
              <a:gd name="T13" fmla="*/ 2147483647 h 673"/>
              <a:gd name="T14" fmla="*/ 2147483647 w 5284"/>
              <a:gd name="T15" fmla="*/ 2147483647 h 673"/>
              <a:gd name="T16" fmla="*/ 2147483647 w 5284"/>
              <a:gd name="T17" fmla="*/ 2147483647 h 673"/>
              <a:gd name="T18" fmla="*/ 2147483647 w 5284"/>
              <a:gd name="T19" fmla="*/ 2147483647 h 673"/>
              <a:gd name="T20" fmla="*/ 2147483647 w 5284"/>
              <a:gd name="T21" fmla="*/ 2147483647 h 673"/>
              <a:gd name="T22" fmla="*/ 2147483647 w 5284"/>
              <a:gd name="T23" fmla="*/ 2147483647 h 673"/>
              <a:gd name="T24" fmla="*/ 2147483647 w 5284"/>
              <a:gd name="T25" fmla="*/ 2147483647 h 673"/>
              <a:gd name="T26" fmla="*/ 2147483647 w 5284"/>
              <a:gd name="T27" fmla="*/ 2147483647 h 673"/>
              <a:gd name="T28" fmla="*/ 2147483647 w 5284"/>
              <a:gd name="T29" fmla="*/ 2147483647 h 673"/>
              <a:gd name="T30" fmla="*/ 2147483647 w 5284"/>
              <a:gd name="T31" fmla="*/ 2147483647 h 673"/>
              <a:gd name="T32" fmla="*/ 2147483647 w 5284"/>
              <a:gd name="T33" fmla="*/ 2147483647 h 673"/>
              <a:gd name="T34" fmla="*/ 2147483647 w 5284"/>
              <a:gd name="T35" fmla="*/ 2147483647 h 673"/>
              <a:gd name="T36" fmla="*/ 2147483647 w 5284"/>
              <a:gd name="T37" fmla="*/ 2147483647 h 673"/>
              <a:gd name="T38" fmla="*/ 2147483647 w 5284"/>
              <a:gd name="T39" fmla="*/ 2147483647 h 673"/>
              <a:gd name="T40" fmla="*/ 2147483647 w 5284"/>
              <a:gd name="T41" fmla="*/ 2147483647 h 673"/>
              <a:gd name="T42" fmla="*/ 2147483647 w 5284"/>
              <a:gd name="T43" fmla="*/ 2147483647 h 673"/>
              <a:gd name="T44" fmla="*/ 2147483647 w 5284"/>
              <a:gd name="T45" fmla="*/ 2147483647 h 673"/>
              <a:gd name="T46" fmla="*/ 2147483647 w 5284"/>
              <a:gd name="T47" fmla="*/ 2147483647 h 673"/>
              <a:gd name="T48" fmla="*/ 2147483647 w 5284"/>
              <a:gd name="T49" fmla="*/ 2147483647 h 673"/>
              <a:gd name="T50" fmla="*/ 2147483647 w 5284"/>
              <a:gd name="T51" fmla="*/ 2147483647 h 673"/>
              <a:gd name="T52" fmla="*/ 2147483647 w 5284"/>
              <a:gd name="T53" fmla="*/ 0 h 673"/>
              <a:gd name="T54" fmla="*/ 2147483647 w 5284"/>
              <a:gd name="T55" fmla="*/ 0 h 673"/>
              <a:gd name="T56" fmla="*/ 2147483647 w 5284"/>
              <a:gd name="T57" fmla="*/ 2147483647 h 673"/>
              <a:gd name="T58" fmla="*/ 2147483647 w 5284"/>
              <a:gd name="T59" fmla="*/ 2147483647 h 673"/>
              <a:gd name="T60" fmla="*/ 2147483647 w 5284"/>
              <a:gd name="T61" fmla="*/ 2147483647 h 673"/>
              <a:gd name="T62" fmla="*/ 2147483647 w 5284"/>
              <a:gd name="T63" fmla="*/ 2147483647 h 673"/>
              <a:gd name="T64" fmla="*/ 2147483647 w 5284"/>
              <a:gd name="T65" fmla="*/ 2147483647 h 673"/>
              <a:gd name="T66" fmla="*/ 2147483647 w 5284"/>
              <a:gd name="T67" fmla="*/ 2147483647 h 673"/>
              <a:gd name="T68" fmla="*/ 2147483647 w 5284"/>
              <a:gd name="T69" fmla="*/ 2147483647 h 673"/>
              <a:gd name="T70" fmla="*/ 2147483647 w 5284"/>
              <a:gd name="T71" fmla="*/ 2147483647 h 673"/>
              <a:gd name="T72" fmla="*/ 2147483647 w 5284"/>
              <a:gd name="T73" fmla="*/ 2147483647 h 673"/>
              <a:gd name="T74" fmla="*/ 2147483647 w 5284"/>
              <a:gd name="T75" fmla="*/ 2147483647 h 673"/>
              <a:gd name="T76" fmla="*/ 2147483647 w 5284"/>
              <a:gd name="T77" fmla="*/ 2147483647 h 673"/>
              <a:gd name="T78" fmla="*/ 2147483647 w 5284"/>
              <a:gd name="T79" fmla="*/ 2147483647 h 673"/>
              <a:gd name="T80" fmla="*/ 2147483647 w 5284"/>
              <a:gd name="T81" fmla="*/ 2147483647 h 673"/>
              <a:gd name="T82" fmla="*/ 2147483647 w 5284"/>
              <a:gd name="T83" fmla="*/ 2147483647 h 673"/>
              <a:gd name="T84" fmla="*/ 2147483647 w 5284"/>
              <a:gd name="T85" fmla="*/ 2147483647 h 673"/>
              <a:gd name="T86" fmla="*/ 0 w 5284"/>
              <a:gd name="T87" fmla="*/ 2147483647 h 67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2" name="Freeform 10"/>
          <p:cNvSpPr>
            <a:spLocks/>
          </p:cNvSpPr>
          <p:nvPr/>
        </p:nvSpPr>
        <p:spPr bwMode="white">
          <a:xfrm>
            <a:off x="0" y="-20638"/>
            <a:ext cx="4578350" cy="454026"/>
          </a:xfrm>
          <a:custGeom>
            <a:avLst/>
            <a:gdLst>
              <a:gd name="T0" fmla="*/ 0 w 2884"/>
              <a:gd name="T1" fmla="*/ 0 h 286"/>
              <a:gd name="T2" fmla="*/ 0 w 2884"/>
              <a:gd name="T3" fmla="*/ 2147483647 h 286"/>
              <a:gd name="T4" fmla="*/ 2147483647 w 2884"/>
              <a:gd name="T5" fmla="*/ 2147483647 h 286"/>
              <a:gd name="T6" fmla="*/ 2147483647 w 2884"/>
              <a:gd name="T7" fmla="*/ 2147483647 h 286"/>
              <a:gd name="T8" fmla="*/ 2147483647 w 2884"/>
              <a:gd name="T9" fmla="*/ 2147483647 h 286"/>
              <a:gd name="T10" fmla="*/ 2147483647 w 2884"/>
              <a:gd name="T11" fmla="*/ 2147483647 h 286"/>
              <a:gd name="T12" fmla="*/ 2147483647 w 2884"/>
              <a:gd name="T13" fmla="*/ 2147483647 h 286"/>
              <a:gd name="T14" fmla="*/ 2147483647 w 2884"/>
              <a:gd name="T15" fmla="*/ 2147483647 h 286"/>
              <a:gd name="T16" fmla="*/ 2147483647 w 2884"/>
              <a:gd name="T17" fmla="*/ 2147483647 h 286"/>
              <a:gd name="T18" fmla="*/ 2147483647 w 2884"/>
              <a:gd name="T19" fmla="*/ 2147483647 h 286"/>
              <a:gd name="T20" fmla="*/ 2147483647 w 2884"/>
              <a:gd name="T21" fmla="*/ 2147483647 h 286"/>
              <a:gd name="T22" fmla="*/ 2147483647 w 2884"/>
              <a:gd name="T23" fmla="*/ 2147483647 h 286"/>
              <a:gd name="T24" fmla="*/ 2147483647 w 2884"/>
              <a:gd name="T25" fmla="*/ 2147483647 h 286"/>
              <a:gd name="T26" fmla="*/ 2147483647 w 2884"/>
              <a:gd name="T27" fmla="*/ 2147483647 h 286"/>
              <a:gd name="T28" fmla="*/ 2147483647 w 2884"/>
              <a:gd name="T29" fmla="*/ 0 h 286"/>
              <a:gd name="T30" fmla="*/ 0 w 2884"/>
              <a:gd name="T31" fmla="*/ 0 h 28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8379" name="Rectangle 11"/>
          <p:cNvSpPr>
            <a:spLocks noGrp="1" noChangeArrowheads="1"/>
          </p:cNvSpPr>
          <p:nvPr>
            <p:ph type="ctrTitle"/>
          </p:nvPr>
        </p:nvSpPr>
        <p:spPr>
          <a:xfrm>
            <a:off x="685800" y="2286000"/>
            <a:ext cx="7772400" cy="1143000"/>
          </a:xfrm>
        </p:spPr>
        <p:txBody>
          <a:bodyPr/>
          <a:lstStyle>
            <a:lvl1pPr>
              <a:defRPr/>
            </a:lvl1pPr>
          </a:lstStyle>
          <a:p>
            <a:pPr lvl="0"/>
            <a:r>
              <a:rPr lang="en-US" noProof="0" smtClean="0"/>
              <a:t>Click to edit Master title style</a:t>
            </a:r>
          </a:p>
        </p:txBody>
      </p:sp>
      <p:sp>
        <p:nvSpPr>
          <p:cNvPr id="58380" name="Rectangle 12"/>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13" name="Rectangle 13"/>
          <p:cNvSpPr>
            <a:spLocks noGrp="1" noChangeArrowheads="1"/>
          </p:cNvSpPr>
          <p:nvPr>
            <p:ph type="dt" sz="half" idx="10"/>
          </p:nvPr>
        </p:nvSpPr>
        <p:spPr/>
        <p:txBody>
          <a:bodyPr/>
          <a:lstStyle>
            <a:lvl1pPr>
              <a:defRPr/>
            </a:lvl1pPr>
          </a:lstStyle>
          <a:p>
            <a:pPr>
              <a:defRPr/>
            </a:pPr>
            <a:endParaRPr lang="en-US"/>
          </a:p>
        </p:txBody>
      </p:sp>
      <p:sp>
        <p:nvSpPr>
          <p:cNvPr id="14" name="Rectangle 14"/>
          <p:cNvSpPr>
            <a:spLocks noGrp="1" noChangeArrowheads="1"/>
          </p:cNvSpPr>
          <p:nvPr>
            <p:ph type="ftr" sz="quarter" idx="11"/>
          </p:nvPr>
        </p:nvSpPr>
        <p:spPr/>
        <p:txBody>
          <a:bodyPr/>
          <a:lstStyle>
            <a:lvl1pPr>
              <a:defRPr/>
            </a:lvl1pPr>
          </a:lstStyle>
          <a:p>
            <a:pPr>
              <a:defRPr/>
            </a:pPr>
            <a:endParaRPr lang="en-US"/>
          </a:p>
        </p:txBody>
      </p:sp>
      <p:sp>
        <p:nvSpPr>
          <p:cNvPr id="15" name="Rectangle 15"/>
          <p:cNvSpPr>
            <a:spLocks noGrp="1" noChangeArrowheads="1"/>
          </p:cNvSpPr>
          <p:nvPr>
            <p:ph type="sldNum" sz="quarter" idx="12"/>
          </p:nvPr>
        </p:nvSpPr>
        <p:spPr/>
        <p:txBody>
          <a:bodyPr/>
          <a:lstStyle>
            <a:lvl1pPr>
              <a:defRPr/>
            </a:lvl1pPr>
          </a:lstStyle>
          <a:p>
            <a:fld id="{DFF6400F-E7C2-416D-9EC0-061399F38859}" type="slidenum">
              <a:rPr lang="en-US" altLang="en-US"/>
              <a:pPr/>
              <a:t>‹#›</a:t>
            </a:fld>
            <a:endParaRPr lang="en-US" altLang="en-US"/>
          </a:p>
        </p:txBody>
      </p:sp>
    </p:spTree>
    <p:extLst>
      <p:ext uri="{BB962C8B-B14F-4D97-AF65-F5344CB8AC3E}">
        <p14:creationId xmlns:p14="http://schemas.microsoft.com/office/powerpoint/2010/main" val="2224285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fld id="{0F31226A-B90D-4ABE-BFCB-56DBD588DCAE}" type="slidenum">
              <a:rPr lang="en-US" altLang="en-US"/>
              <a:pPr/>
              <a:t>‹#›</a:t>
            </a:fld>
            <a:endParaRPr lang="en-US" altLang="en-US"/>
          </a:p>
        </p:txBody>
      </p:sp>
    </p:spTree>
    <p:extLst>
      <p:ext uri="{BB962C8B-B14F-4D97-AF65-F5344CB8AC3E}">
        <p14:creationId xmlns:p14="http://schemas.microsoft.com/office/powerpoint/2010/main" val="3154727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fld id="{B110B392-7BB3-40F9-B2EC-97FEDE690E46}" type="slidenum">
              <a:rPr lang="en-US" altLang="en-US"/>
              <a:pPr/>
              <a:t>‹#›</a:t>
            </a:fld>
            <a:endParaRPr lang="en-US" altLang="en-US"/>
          </a:p>
        </p:txBody>
      </p:sp>
    </p:spTree>
    <p:extLst>
      <p:ext uri="{BB962C8B-B14F-4D97-AF65-F5344CB8AC3E}">
        <p14:creationId xmlns:p14="http://schemas.microsoft.com/office/powerpoint/2010/main" val="1341607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fld id="{EAF3C4CD-F579-4081-A524-4F97A592AF34}" type="slidenum">
              <a:rPr lang="en-US" altLang="en-US"/>
              <a:pPr/>
              <a:t>‹#›</a:t>
            </a:fld>
            <a:endParaRPr lang="en-US" altLang="en-US"/>
          </a:p>
        </p:txBody>
      </p:sp>
    </p:spTree>
    <p:extLst>
      <p:ext uri="{BB962C8B-B14F-4D97-AF65-F5344CB8AC3E}">
        <p14:creationId xmlns:p14="http://schemas.microsoft.com/office/powerpoint/2010/main" val="4093678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fld id="{FC925381-5BA8-402D-9E2E-3363504FDFE6}" type="slidenum">
              <a:rPr lang="en-US" altLang="en-US"/>
              <a:pPr/>
              <a:t>‹#›</a:t>
            </a:fld>
            <a:endParaRPr lang="en-US" altLang="en-US"/>
          </a:p>
        </p:txBody>
      </p:sp>
    </p:spTree>
    <p:extLst>
      <p:ext uri="{BB962C8B-B14F-4D97-AF65-F5344CB8AC3E}">
        <p14:creationId xmlns:p14="http://schemas.microsoft.com/office/powerpoint/2010/main" val="3062760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fld id="{F82FC1C2-A89A-4586-87E0-13A280AAEAC0}" type="slidenum">
              <a:rPr lang="en-US" altLang="en-US"/>
              <a:pPr/>
              <a:t>‹#›</a:t>
            </a:fld>
            <a:endParaRPr lang="en-US" altLang="en-US"/>
          </a:p>
        </p:txBody>
      </p:sp>
    </p:spTree>
    <p:extLst>
      <p:ext uri="{BB962C8B-B14F-4D97-AF65-F5344CB8AC3E}">
        <p14:creationId xmlns:p14="http://schemas.microsoft.com/office/powerpoint/2010/main" val="2041457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fld id="{B9D94B8D-0552-4A47-97AE-FD4F46662884}" type="slidenum">
              <a:rPr lang="en-US" altLang="en-US"/>
              <a:pPr/>
              <a:t>‹#›</a:t>
            </a:fld>
            <a:endParaRPr lang="en-US" altLang="en-US"/>
          </a:p>
        </p:txBody>
      </p:sp>
    </p:spTree>
    <p:extLst>
      <p:ext uri="{BB962C8B-B14F-4D97-AF65-F5344CB8AC3E}">
        <p14:creationId xmlns:p14="http://schemas.microsoft.com/office/powerpoint/2010/main" val="1875388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dt" sz="half" idx="10"/>
          </p:nvPr>
        </p:nvSpPr>
        <p:spPr>
          <a:ln/>
        </p:spPr>
        <p:txBody>
          <a:bodyPr/>
          <a:lstStyle>
            <a:lvl1pPr>
              <a:defRPr/>
            </a:lvl1pPr>
          </a:lstStyle>
          <a:p>
            <a:pPr>
              <a:defRPr/>
            </a:pPr>
            <a:endParaRPr lang="en-US"/>
          </a:p>
        </p:txBody>
      </p:sp>
      <p:sp>
        <p:nvSpPr>
          <p:cNvPr id="8" name="Rectangle 14"/>
          <p:cNvSpPr>
            <a:spLocks noGrp="1" noChangeArrowheads="1"/>
          </p:cNvSpPr>
          <p:nvPr>
            <p:ph type="ftr" sz="quarter" idx="11"/>
          </p:nvPr>
        </p:nvSpPr>
        <p:spPr>
          <a:ln/>
        </p:spPr>
        <p:txBody>
          <a:bodyPr/>
          <a:lstStyle>
            <a:lvl1pPr>
              <a:defRPr/>
            </a:lvl1pPr>
          </a:lstStyle>
          <a:p>
            <a:pPr>
              <a:defRPr/>
            </a:pPr>
            <a:endParaRPr lang="en-US"/>
          </a:p>
        </p:txBody>
      </p:sp>
      <p:sp>
        <p:nvSpPr>
          <p:cNvPr id="9" name="Rectangle 15"/>
          <p:cNvSpPr>
            <a:spLocks noGrp="1" noChangeArrowheads="1"/>
          </p:cNvSpPr>
          <p:nvPr>
            <p:ph type="sldNum" sz="quarter" idx="12"/>
          </p:nvPr>
        </p:nvSpPr>
        <p:spPr>
          <a:ln/>
        </p:spPr>
        <p:txBody>
          <a:bodyPr/>
          <a:lstStyle>
            <a:lvl1pPr>
              <a:defRPr/>
            </a:lvl1pPr>
          </a:lstStyle>
          <a:p>
            <a:fld id="{8114CC11-E51E-4E4F-A02C-2325688AE060}" type="slidenum">
              <a:rPr lang="en-US" altLang="en-US"/>
              <a:pPr/>
              <a:t>‹#›</a:t>
            </a:fld>
            <a:endParaRPr lang="en-US" altLang="en-US"/>
          </a:p>
        </p:txBody>
      </p:sp>
    </p:spTree>
    <p:extLst>
      <p:ext uri="{BB962C8B-B14F-4D97-AF65-F5344CB8AC3E}">
        <p14:creationId xmlns:p14="http://schemas.microsoft.com/office/powerpoint/2010/main" val="1473756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dt" sz="half" idx="10"/>
          </p:nvPr>
        </p:nvSpPr>
        <p:spPr>
          <a:ln/>
        </p:spPr>
        <p:txBody>
          <a:bodyPr/>
          <a:lstStyle>
            <a:lvl1pPr>
              <a:defRPr/>
            </a:lvl1pPr>
          </a:lstStyle>
          <a:p>
            <a:pPr>
              <a:defRPr/>
            </a:pPr>
            <a:endParaRPr lang="en-US"/>
          </a:p>
        </p:txBody>
      </p:sp>
      <p:sp>
        <p:nvSpPr>
          <p:cNvPr id="4" name="Rectangle 14"/>
          <p:cNvSpPr>
            <a:spLocks noGrp="1" noChangeArrowheads="1"/>
          </p:cNvSpPr>
          <p:nvPr>
            <p:ph type="ftr" sz="quarter" idx="11"/>
          </p:nvPr>
        </p:nvSpPr>
        <p:spPr>
          <a:ln/>
        </p:spPr>
        <p:txBody>
          <a:bodyPr/>
          <a:lstStyle>
            <a:lvl1pPr>
              <a:defRPr/>
            </a:lvl1pPr>
          </a:lstStyle>
          <a:p>
            <a:pPr>
              <a:defRPr/>
            </a:pPr>
            <a:endParaRPr lang="en-US"/>
          </a:p>
        </p:txBody>
      </p:sp>
      <p:sp>
        <p:nvSpPr>
          <p:cNvPr id="5" name="Rectangle 15"/>
          <p:cNvSpPr>
            <a:spLocks noGrp="1" noChangeArrowheads="1"/>
          </p:cNvSpPr>
          <p:nvPr>
            <p:ph type="sldNum" sz="quarter" idx="12"/>
          </p:nvPr>
        </p:nvSpPr>
        <p:spPr>
          <a:ln/>
        </p:spPr>
        <p:txBody>
          <a:bodyPr/>
          <a:lstStyle>
            <a:lvl1pPr>
              <a:defRPr/>
            </a:lvl1pPr>
          </a:lstStyle>
          <a:p>
            <a:fld id="{63B2BA3D-04B8-4709-A2B2-073257F2C147}" type="slidenum">
              <a:rPr lang="en-US" altLang="en-US"/>
              <a:pPr/>
              <a:t>‹#›</a:t>
            </a:fld>
            <a:endParaRPr lang="en-US" altLang="en-US"/>
          </a:p>
        </p:txBody>
      </p:sp>
    </p:spTree>
    <p:extLst>
      <p:ext uri="{BB962C8B-B14F-4D97-AF65-F5344CB8AC3E}">
        <p14:creationId xmlns:p14="http://schemas.microsoft.com/office/powerpoint/2010/main" val="3093847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dt" sz="half" idx="10"/>
          </p:nvPr>
        </p:nvSpPr>
        <p:spPr>
          <a:ln/>
        </p:spPr>
        <p:txBody>
          <a:bodyPr/>
          <a:lstStyle>
            <a:lvl1pPr>
              <a:defRPr/>
            </a:lvl1pPr>
          </a:lstStyle>
          <a:p>
            <a:pPr>
              <a:defRPr/>
            </a:pPr>
            <a:endParaRPr lang="en-US"/>
          </a:p>
        </p:txBody>
      </p:sp>
      <p:sp>
        <p:nvSpPr>
          <p:cNvPr id="3" name="Rectangle 14"/>
          <p:cNvSpPr>
            <a:spLocks noGrp="1" noChangeArrowheads="1"/>
          </p:cNvSpPr>
          <p:nvPr>
            <p:ph type="ftr" sz="quarter" idx="11"/>
          </p:nvPr>
        </p:nvSpPr>
        <p:spPr>
          <a:ln/>
        </p:spPr>
        <p:txBody>
          <a:bodyPr/>
          <a:lstStyle>
            <a:lvl1pPr>
              <a:defRPr/>
            </a:lvl1pPr>
          </a:lstStyle>
          <a:p>
            <a:pPr>
              <a:defRPr/>
            </a:pPr>
            <a:endParaRPr lang="en-US"/>
          </a:p>
        </p:txBody>
      </p:sp>
      <p:sp>
        <p:nvSpPr>
          <p:cNvPr id="4" name="Rectangle 15"/>
          <p:cNvSpPr>
            <a:spLocks noGrp="1" noChangeArrowheads="1"/>
          </p:cNvSpPr>
          <p:nvPr>
            <p:ph type="sldNum" sz="quarter" idx="12"/>
          </p:nvPr>
        </p:nvSpPr>
        <p:spPr>
          <a:ln/>
        </p:spPr>
        <p:txBody>
          <a:bodyPr/>
          <a:lstStyle>
            <a:lvl1pPr>
              <a:defRPr/>
            </a:lvl1pPr>
          </a:lstStyle>
          <a:p>
            <a:fld id="{E2315DF1-07FE-49FD-A468-418A0480FD64}" type="slidenum">
              <a:rPr lang="en-US" altLang="en-US"/>
              <a:pPr/>
              <a:t>‹#›</a:t>
            </a:fld>
            <a:endParaRPr lang="en-US" altLang="en-US"/>
          </a:p>
        </p:txBody>
      </p:sp>
    </p:spTree>
    <p:extLst>
      <p:ext uri="{BB962C8B-B14F-4D97-AF65-F5344CB8AC3E}">
        <p14:creationId xmlns:p14="http://schemas.microsoft.com/office/powerpoint/2010/main" val="2110686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fld id="{EBEBFD70-C547-4B5E-A50E-F9385F4951DF}" type="slidenum">
              <a:rPr lang="en-US" altLang="en-US"/>
              <a:pPr/>
              <a:t>‹#›</a:t>
            </a:fld>
            <a:endParaRPr lang="en-US" altLang="en-US"/>
          </a:p>
        </p:txBody>
      </p:sp>
    </p:spTree>
    <p:extLst>
      <p:ext uri="{BB962C8B-B14F-4D97-AF65-F5344CB8AC3E}">
        <p14:creationId xmlns:p14="http://schemas.microsoft.com/office/powerpoint/2010/main" val="1792522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fld id="{68A820F3-689F-4C48-A4A6-5BD0490785B7}" type="slidenum">
              <a:rPr lang="en-US" altLang="en-US"/>
              <a:pPr/>
              <a:t>‹#›</a:t>
            </a:fld>
            <a:endParaRPr lang="en-US" altLang="en-US"/>
          </a:p>
        </p:txBody>
      </p:sp>
    </p:spTree>
    <p:extLst>
      <p:ext uri="{BB962C8B-B14F-4D97-AF65-F5344CB8AC3E}">
        <p14:creationId xmlns:p14="http://schemas.microsoft.com/office/powerpoint/2010/main" val="2190068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100000">
              <a:schemeClr val="bg1"/>
            </a:gs>
          </a:gsLst>
          <a:lin ang="0" scaled="1"/>
        </a:gradFill>
        <a:effectLst/>
      </p:bgPr>
    </p:bg>
    <p:spTree>
      <p:nvGrpSpPr>
        <p:cNvPr id="1" name=""/>
        <p:cNvGrpSpPr/>
        <p:nvPr/>
      </p:nvGrpSpPr>
      <p:grpSpPr>
        <a:xfrm>
          <a:off x="0" y="0"/>
          <a:ext cx="0" cy="0"/>
          <a:chOff x="0" y="0"/>
          <a:chExt cx="0" cy="0"/>
        </a:xfrm>
      </p:grpSpPr>
      <p:sp>
        <p:nvSpPr>
          <p:cNvPr id="57346" name="Rectangle 2"/>
          <p:cNvSpPr>
            <a:spLocks noChangeArrowheads="1"/>
          </p:cNvSpPr>
          <p:nvPr/>
        </p:nvSpPr>
        <p:spPr bwMode="invGray">
          <a:xfrm>
            <a:off x="8809038" y="0"/>
            <a:ext cx="334962" cy="6858000"/>
          </a:xfrm>
          <a:prstGeom prst="rect">
            <a:avLst/>
          </a:pr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defRPr/>
            </a:pPr>
            <a:endParaRPr lang="en-US" dirty="0">
              <a:latin typeface="Times New Roman" charset="0"/>
            </a:endParaRPr>
          </a:p>
        </p:txBody>
      </p:sp>
      <p:sp>
        <p:nvSpPr>
          <p:cNvPr id="1027" name="Freeform 3"/>
          <p:cNvSpPr>
            <a:spLocks/>
          </p:cNvSpPr>
          <p:nvPr/>
        </p:nvSpPr>
        <p:spPr bwMode="white">
          <a:xfrm>
            <a:off x="-9525" y="4489450"/>
            <a:ext cx="5754688" cy="2368550"/>
          </a:xfrm>
          <a:custGeom>
            <a:avLst/>
            <a:gdLst>
              <a:gd name="T0" fmla="*/ 0 w 3625"/>
              <a:gd name="T1" fmla="*/ 2147483647 h 1492"/>
              <a:gd name="T2" fmla="*/ 0 w 3625"/>
              <a:gd name="T3" fmla="*/ 0 h 1492"/>
              <a:gd name="T4" fmla="*/ 2147483647 w 3625"/>
              <a:gd name="T5" fmla="*/ 2147483647 h 1492"/>
              <a:gd name="T6" fmla="*/ 2147483647 w 3625"/>
              <a:gd name="T7" fmla="*/ 2147483647 h 1492"/>
              <a:gd name="T8" fmla="*/ 2147483647 w 3625"/>
              <a:gd name="T9" fmla="*/ 2147483647 h 1492"/>
              <a:gd name="T10" fmla="*/ 2147483647 w 3625"/>
              <a:gd name="T11" fmla="*/ 2147483647 h 1492"/>
              <a:gd name="T12" fmla="*/ 2147483647 w 3625"/>
              <a:gd name="T13" fmla="*/ 2147483647 h 1492"/>
              <a:gd name="T14" fmla="*/ 2147483647 w 3625"/>
              <a:gd name="T15" fmla="*/ 2147483647 h 1492"/>
              <a:gd name="T16" fmla="*/ 2147483647 w 3625"/>
              <a:gd name="T17" fmla="*/ 2147483647 h 1492"/>
              <a:gd name="T18" fmla="*/ 2147483647 w 3625"/>
              <a:gd name="T19" fmla="*/ 2147483647 h 1492"/>
              <a:gd name="T20" fmla="*/ 2147483647 w 3625"/>
              <a:gd name="T21" fmla="*/ 2147483647 h 1492"/>
              <a:gd name="T22" fmla="*/ 2147483647 w 3625"/>
              <a:gd name="T23" fmla="*/ 2147483647 h 1492"/>
              <a:gd name="T24" fmla="*/ 2147483647 w 3625"/>
              <a:gd name="T25" fmla="*/ 2147483647 h 1492"/>
              <a:gd name="T26" fmla="*/ 2147483647 w 3625"/>
              <a:gd name="T27" fmla="*/ 2147483647 h 1492"/>
              <a:gd name="T28" fmla="*/ 2147483647 w 3625"/>
              <a:gd name="T29" fmla="*/ 2147483647 h 1492"/>
              <a:gd name="T30" fmla="*/ 2147483647 w 3625"/>
              <a:gd name="T31" fmla="*/ 2147483647 h 1492"/>
              <a:gd name="T32" fmla="*/ 2147483647 w 3625"/>
              <a:gd name="T33" fmla="*/ 2147483647 h 1492"/>
              <a:gd name="T34" fmla="*/ 2147483647 w 3625"/>
              <a:gd name="T35" fmla="*/ 2147483647 h 1492"/>
              <a:gd name="T36" fmla="*/ 2147483647 w 3625"/>
              <a:gd name="T37" fmla="*/ 2147483647 h 1492"/>
              <a:gd name="T38" fmla="*/ 2147483647 w 3625"/>
              <a:gd name="T39" fmla="*/ 2147483647 h 1492"/>
              <a:gd name="T40" fmla="*/ 2147483647 w 3625"/>
              <a:gd name="T41" fmla="*/ 2147483647 h 1492"/>
              <a:gd name="T42" fmla="*/ 2147483647 w 3625"/>
              <a:gd name="T43" fmla="*/ 2147483647 h 1492"/>
              <a:gd name="T44" fmla="*/ 2147483647 w 3625"/>
              <a:gd name="T45" fmla="*/ 2147483647 h 1492"/>
              <a:gd name="T46" fmla="*/ 2147483647 w 3625"/>
              <a:gd name="T47" fmla="*/ 2147483647 h 1492"/>
              <a:gd name="T48" fmla="*/ 2147483647 w 3625"/>
              <a:gd name="T49" fmla="*/ 2147483647 h 1492"/>
              <a:gd name="T50" fmla="*/ 2147483647 w 3625"/>
              <a:gd name="T51" fmla="*/ 2147483647 h 1492"/>
              <a:gd name="T52" fmla="*/ 0 w 3625"/>
              <a:gd name="T53" fmla="*/ 2147483647 h 149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28" name="Freeform 4"/>
          <p:cNvSpPr>
            <a:spLocks/>
          </p:cNvSpPr>
          <p:nvPr/>
        </p:nvSpPr>
        <p:spPr bwMode="white">
          <a:xfrm>
            <a:off x="0" y="3817938"/>
            <a:ext cx="8164513" cy="3019425"/>
          </a:xfrm>
          <a:custGeom>
            <a:avLst/>
            <a:gdLst>
              <a:gd name="T0" fmla="*/ 2147483647 w 5143"/>
              <a:gd name="T1" fmla="*/ 2147483647 h 1902"/>
              <a:gd name="T2" fmla="*/ 2147483647 w 5143"/>
              <a:gd name="T3" fmla="*/ 2147483647 h 1902"/>
              <a:gd name="T4" fmla="*/ 2147483647 w 5143"/>
              <a:gd name="T5" fmla="*/ 2147483647 h 1902"/>
              <a:gd name="T6" fmla="*/ 2147483647 w 5143"/>
              <a:gd name="T7" fmla="*/ 2147483647 h 1902"/>
              <a:gd name="T8" fmla="*/ 2147483647 w 5143"/>
              <a:gd name="T9" fmla="*/ 2147483647 h 1902"/>
              <a:gd name="T10" fmla="*/ 2147483647 w 5143"/>
              <a:gd name="T11" fmla="*/ 2147483647 h 1902"/>
              <a:gd name="T12" fmla="*/ 2147483647 w 5143"/>
              <a:gd name="T13" fmla="*/ 2147483647 h 1902"/>
              <a:gd name="T14" fmla="*/ 2147483647 w 5143"/>
              <a:gd name="T15" fmla="*/ 2147483647 h 1902"/>
              <a:gd name="T16" fmla="*/ 2147483647 w 5143"/>
              <a:gd name="T17" fmla="*/ 2147483647 h 1902"/>
              <a:gd name="T18" fmla="*/ 2147483647 w 5143"/>
              <a:gd name="T19" fmla="*/ 2147483647 h 1902"/>
              <a:gd name="T20" fmla="*/ 2147483647 w 5143"/>
              <a:gd name="T21" fmla="*/ 2147483647 h 1902"/>
              <a:gd name="T22" fmla="*/ 0 w 5143"/>
              <a:gd name="T23" fmla="*/ 0 h 1902"/>
              <a:gd name="T24" fmla="*/ 0 w 5143"/>
              <a:gd name="T25" fmla="*/ 2147483647 h 1902"/>
              <a:gd name="T26" fmla="*/ 0 w 5143"/>
              <a:gd name="T27" fmla="*/ 2147483647 h 1902"/>
              <a:gd name="T28" fmla="*/ 0 w 5143"/>
              <a:gd name="T29" fmla="*/ 2147483647 h 1902"/>
              <a:gd name="T30" fmla="*/ 0 w 5143"/>
              <a:gd name="T31" fmla="*/ 2147483647 h 1902"/>
              <a:gd name="T32" fmla="*/ 2147483647 w 5143"/>
              <a:gd name="T33" fmla="*/ 2147483647 h 1902"/>
              <a:gd name="T34" fmla="*/ 2147483647 w 5143"/>
              <a:gd name="T35" fmla="*/ 2147483647 h 1902"/>
              <a:gd name="T36" fmla="*/ 2147483647 w 5143"/>
              <a:gd name="T37" fmla="*/ 2147483647 h 1902"/>
              <a:gd name="T38" fmla="*/ 2147483647 w 5143"/>
              <a:gd name="T39" fmla="*/ 2147483647 h 1902"/>
              <a:gd name="T40" fmla="*/ 2147483647 w 5143"/>
              <a:gd name="T41" fmla="*/ 2147483647 h 1902"/>
              <a:gd name="T42" fmla="*/ 2147483647 w 5143"/>
              <a:gd name="T43" fmla="*/ 2147483647 h 1902"/>
              <a:gd name="T44" fmla="*/ 2147483647 w 5143"/>
              <a:gd name="T45" fmla="*/ 2147483647 h 1902"/>
              <a:gd name="T46" fmla="*/ 2147483647 w 5143"/>
              <a:gd name="T47" fmla="*/ 2147483647 h 1902"/>
              <a:gd name="T48" fmla="*/ 2147483647 w 5143"/>
              <a:gd name="T49" fmla="*/ 2147483647 h 1902"/>
              <a:gd name="T50" fmla="*/ 2147483647 w 5143"/>
              <a:gd name="T51" fmla="*/ 2147483647 h 1902"/>
              <a:gd name="T52" fmla="*/ 2147483647 w 5143"/>
              <a:gd name="T53" fmla="*/ 2147483647 h 1902"/>
              <a:gd name="T54" fmla="*/ 2147483647 w 5143"/>
              <a:gd name="T55" fmla="*/ 2147483647 h 1902"/>
              <a:gd name="T56" fmla="*/ 2147483647 w 5143"/>
              <a:gd name="T57" fmla="*/ 2147483647 h 1902"/>
              <a:gd name="T58" fmla="*/ 2147483647 w 5143"/>
              <a:gd name="T59" fmla="*/ 2147483647 h 1902"/>
              <a:gd name="T60" fmla="*/ 2147483647 w 5143"/>
              <a:gd name="T61" fmla="*/ 2147483647 h 1902"/>
              <a:gd name="T62" fmla="*/ 2147483647 w 5143"/>
              <a:gd name="T63" fmla="*/ 2147483647 h 1902"/>
              <a:gd name="T64" fmla="*/ 2147483647 w 5143"/>
              <a:gd name="T65" fmla="*/ 2147483647 h 1902"/>
              <a:gd name="T66" fmla="*/ 2147483647 w 5143"/>
              <a:gd name="T67" fmla="*/ 2147483647 h 1902"/>
              <a:gd name="T68" fmla="*/ 2147483647 w 5143"/>
              <a:gd name="T69" fmla="*/ 2147483647 h 1902"/>
              <a:gd name="T70" fmla="*/ 2147483647 w 5143"/>
              <a:gd name="T71" fmla="*/ 2147483647 h 1902"/>
              <a:gd name="T72" fmla="*/ 2147483647 w 5143"/>
              <a:gd name="T73" fmla="*/ 2147483647 h 1902"/>
              <a:gd name="T74" fmla="*/ 2147483647 w 5143"/>
              <a:gd name="T75" fmla="*/ 2147483647 h 1902"/>
              <a:gd name="T76" fmla="*/ 2147483647 w 5143"/>
              <a:gd name="T77" fmla="*/ 2147483647 h 1902"/>
              <a:gd name="T78" fmla="*/ 2147483647 w 5143"/>
              <a:gd name="T79" fmla="*/ 2147483647 h 1902"/>
              <a:gd name="T80" fmla="*/ 2147483647 w 5143"/>
              <a:gd name="T81" fmla="*/ 2147483647 h 1902"/>
              <a:gd name="T82" fmla="*/ 2147483647 w 5143"/>
              <a:gd name="T83" fmla="*/ 2147483647 h 1902"/>
              <a:gd name="T84" fmla="*/ 2147483647 w 5143"/>
              <a:gd name="T85" fmla="*/ 2147483647 h 1902"/>
              <a:gd name="T86" fmla="*/ 2147483647 w 5143"/>
              <a:gd name="T87" fmla="*/ 2147483647 h 1902"/>
              <a:gd name="T88" fmla="*/ 2147483647 w 5143"/>
              <a:gd name="T89" fmla="*/ 2147483647 h 1902"/>
              <a:gd name="T90" fmla="*/ 2147483647 w 5143"/>
              <a:gd name="T91" fmla="*/ 2147483647 h 1902"/>
              <a:gd name="T92" fmla="*/ 2147483647 w 5143"/>
              <a:gd name="T93" fmla="*/ 2147483647 h 190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29" name="Freeform 5"/>
          <p:cNvSpPr>
            <a:spLocks/>
          </p:cNvSpPr>
          <p:nvPr/>
        </p:nvSpPr>
        <p:spPr bwMode="white">
          <a:xfrm>
            <a:off x="0" y="3146425"/>
            <a:ext cx="9144000" cy="3690938"/>
          </a:xfrm>
          <a:custGeom>
            <a:avLst/>
            <a:gdLst>
              <a:gd name="T0" fmla="*/ 0 w 5760"/>
              <a:gd name="T1" fmla="*/ 0 h 2325"/>
              <a:gd name="T2" fmla="*/ 0 w 5760"/>
              <a:gd name="T3" fmla="*/ 2147483647 h 2325"/>
              <a:gd name="T4" fmla="*/ 2147483647 w 5760"/>
              <a:gd name="T5" fmla="*/ 2147483647 h 2325"/>
              <a:gd name="T6" fmla="*/ 2147483647 w 5760"/>
              <a:gd name="T7" fmla="*/ 2147483647 h 2325"/>
              <a:gd name="T8" fmla="*/ 2147483647 w 5760"/>
              <a:gd name="T9" fmla="*/ 2147483647 h 2325"/>
              <a:gd name="T10" fmla="*/ 2147483647 w 5760"/>
              <a:gd name="T11" fmla="*/ 2147483647 h 2325"/>
              <a:gd name="T12" fmla="*/ 2147483647 w 5760"/>
              <a:gd name="T13" fmla="*/ 2147483647 h 2325"/>
              <a:gd name="T14" fmla="*/ 2147483647 w 5760"/>
              <a:gd name="T15" fmla="*/ 2147483647 h 2325"/>
              <a:gd name="T16" fmla="*/ 2147483647 w 5760"/>
              <a:gd name="T17" fmla="*/ 2147483647 h 2325"/>
              <a:gd name="T18" fmla="*/ 2147483647 w 5760"/>
              <a:gd name="T19" fmla="*/ 2147483647 h 2325"/>
              <a:gd name="T20" fmla="*/ 2147483647 w 5760"/>
              <a:gd name="T21" fmla="*/ 2147483647 h 2325"/>
              <a:gd name="T22" fmla="*/ 2147483647 w 5760"/>
              <a:gd name="T23" fmla="*/ 2147483647 h 2325"/>
              <a:gd name="T24" fmla="*/ 2147483647 w 5760"/>
              <a:gd name="T25" fmla="*/ 2147483647 h 2325"/>
              <a:gd name="T26" fmla="*/ 2147483647 w 5760"/>
              <a:gd name="T27" fmla="*/ 2147483647 h 2325"/>
              <a:gd name="T28" fmla="*/ 2147483647 w 5760"/>
              <a:gd name="T29" fmla="*/ 2147483647 h 2325"/>
              <a:gd name="T30" fmla="*/ 2147483647 w 5760"/>
              <a:gd name="T31" fmla="*/ 2147483647 h 2325"/>
              <a:gd name="T32" fmla="*/ 2147483647 w 5760"/>
              <a:gd name="T33" fmla="*/ 2147483647 h 2325"/>
              <a:gd name="T34" fmla="*/ 2147483647 w 5760"/>
              <a:gd name="T35" fmla="*/ 2147483647 h 2325"/>
              <a:gd name="T36" fmla="*/ 2147483647 w 5760"/>
              <a:gd name="T37" fmla="*/ 2147483647 h 2325"/>
              <a:gd name="T38" fmla="*/ 2147483647 w 5760"/>
              <a:gd name="T39" fmla="*/ 2147483647 h 2325"/>
              <a:gd name="T40" fmla="*/ 2147483647 w 5760"/>
              <a:gd name="T41" fmla="*/ 2147483647 h 2325"/>
              <a:gd name="T42" fmla="*/ 2147483647 w 5760"/>
              <a:gd name="T43" fmla="*/ 2147483647 h 2325"/>
              <a:gd name="T44" fmla="*/ 2147483647 w 5760"/>
              <a:gd name="T45" fmla="*/ 2147483647 h 2325"/>
              <a:gd name="T46" fmla="*/ 2147483647 w 5760"/>
              <a:gd name="T47" fmla="*/ 2147483647 h 2325"/>
              <a:gd name="T48" fmla="*/ 2147483647 w 5760"/>
              <a:gd name="T49" fmla="*/ 2147483647 h 2325"/>
              <a:gd name="T50" fmla="*/ 2147483647 w 5760"/>
              <a:gd name="T51" fmla="*/ 2147483647 h 2325"/>
              <a:gd name="T52" fmla="*/ 2147483647 w 5760"/>
              <a:gd name="T53" fmla="*/ 2147483647 h 2325"/>
              <a:gd name="T54" fmla="*/ 2147483647 w 5760"/>
              <a:gd name="T55" fmla="*/ 2147483647 h 2325"/>
              <a:gd name="T56" fmla="*/ 2147483647 w 5760"/>
              <a:gd name="T57" fmla="*/ 2147483647 h 2325"/>
              <a:gd name="T58" fmla="*/ 2147483647 w 5760"/>
              <a:gd name="T59" fmla="*/ 2147483647 h 2325"/>
              <a:gd name="T60" fmla="*/ 2147483647 w 5760"/>
              <a:gd name="T61" fmla="*/ 2147483647 h 2325"/>
              <a:gd name="T62" fmla="*/ 2147483647 w 5760"/>
              <a:gd name="T63" fmla="*/ 2147483647 h 2325"/>
              <a:gd name="T64" fmla="*/ 2147483647 w 5760"/>
              <a:gd name="T65" fmla="*/ 2147483647 h 2325"/>
              <a:gd name="T66" fmla="*/ 2147483647 w 5760"/>
              <a:gd name="T67" fmla="*/ 2147483647 h 2325"/>
              <a:gd name="T68" fmla="*/ 2147483647 w 5760"/>
              <a:gd name="T69" fmla="*/ 2147483647 h 2325"/>
              <a:gd name="T70" fmla="*/ 2147483647 w 5760"/>
              <a:gd name="T71" fmla="*/ 2147483647 h 2325"/>
              <a:gd name="T72" fmla="*/ 2147483647 w 5760"/>
              <a:gd name="T73" fmla="*/ 2147483647 h 2325"/>
              <a:gd name="T74" fmla="*/ 2147483647 w 5760"/>
              <a:gd name="T75" fmla="*/ 2147483647 h 2325"/>
              <a:gd name="T76" fmla="*/ 2147483647 w 5760"/>
              <a:gd name="T77" fmla="*/ 2147483647 h 2325"/>
              <a:gd name="T78" fmla="*/ 2147483647 w 5760"/>
              <a:gd name="T79" fmla="*/ 2147483647 h 2325"/>
              <a:gd name="T80" fmla="*/ 2147483647 w 5760"/>
              <a:gd name="T81" fmla="*/ 2147483647 h 2325"/>
              <a:gd name="T82" fmla="*/ 2147483647 w 5760"/>
              <a:gd name="T83" fmla="*/ 2147483647 h 2325"/>
              <a:gd name="T84" fmla="*/ 2147483647 w 5760"/>
              <a:gd name="T85" fmla="*/ 2147483647 h 2325"/>
              <a:gd name="T86" fmla="*/ 2147483647 w 5760"/>
              <a:gd name="T87" fmla="*/ 2147483647 h 2325"/>
              <a:gd name="T88" fmla="*/ 2147483647 w 5760"/>
              <a:gd name="T89" fmla="*/ 2147483647 h 2325"/>
              <a:gd name="T90" fmla="*/ 2147483647 w 5760"/>
              <a:gd name="T91" fmla="*/ 2147483647 h 2325"/>
              <a:gd name="T92" fmla="*/ 2147483647 w 5760"/>
              <a:gd name="T93" fmla="*/ 2147483647 h 2325"/>
              <a:gd name="T94" fmla="*/ 2147483647 w 5760"/>
              <a:gd name="T95" fmla="*/ 2147483647 h 2325"/>
              <a:gd name="T96" fmla="*/ 2147483647 w 5760"/>
              <a:gd name="T97" fmla="*/ 2147483647 h 2325"/>
              <a:gd name="T98" fmla="*/ 2147483647 w 5760"/>
              <a:gd name="T99" fmla="*/ 2147483647 h 2325"/>
              <a:gd name="T100" fmla="*/ 2147483647 w 5760"/>
              <a:gd name="T101" fmla="*/ 2147483647 h 2325"/>
              <a:gd name="T102" fmla="*/ 0 w 5760"/>
              <a:gd name="T103" fmla="*/ 0 h 232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30" name="Freeform 6"/>
          <p:cNvSpPr>
            <a:spLocks/>
          </p:cNvSpPr>
          <p:nvPr/>
        </p:nvSpPr>
        <p:spPr bwMode="white">
          <a:xfrm>
            <a:off x="0" y="2460625"/>
            <a:ext cx="9144000" cy="2497138"/>
          </a:xfrm>
          <a:custGeom>
            <a:avLst/>
            <a:gdLst>
              <a:gd name="T0" fmla="*/ 0 w 5760"/>
              <a:gd name="T1" fmla="*/ 0 h 1573"/>
              <a:gd name="T2" fmla="*/ 0 w 5760"/>
              <a:gd name="T3" fmla="*/ 2147483647 h 1573"/>
              <a:gd name="T4" fmla="*/ 2147483647 w 5760"/>
              <a:gd name="T5" fmla="*/ 2147483647 h 1573"/>
              <a:gd name="T6" fmla="*/ 2147483647 w 5760"/>
              <a:gd name="T7" fmla="*/ 2147483647 h 1573"/>
              <a:gd name="T8" fmla="*/ 2147483647 w 5760"/>
              <a:gd name="T9" fmla="*/ 2147483647 h 1573"/>
              <a:gd name="T10" fmla="*/ 2147483647 w 5760"/>
              <a:gd name="T11" fmla="*/ 2147483647 h 1573"/>
              <a:gd name="T12" fmla="*/ 2147483647 w 5760"/>
              <a:gd name="T13" fmla="*/ 2147483647 h 1573"/>
              <a:gd name="T14" fmla="*/ 2147483647 w 5760"/>
              <a:gd name="T15" fmla="*/ 2147483647 h 1573"/>
              <a:gd name="T16" fmla="*/ 2147483647 w 5760"/>
              <a:gd name="T17" fmla="*/ 2147483647 h 1573"/>
              <a:gd name="T18" fmla="*/ 2147483647 w 5760"/>
              <a:gd name="T19" fmla="*/ 2147483647 h 1573"/>
              <a:gd name="T20" fmla="*/ 2147483647 w 5760"/>
              <a:gd name="T21" fmla="*/ 2147483647 h 1573"/>
              <a:gd name="T22" fmla="*/ 2147483647 w 5760"/>
              <a:gd name="T23" fmla="*/ 2147483647 h 1573"/>
              <a:gd name="T24" fmla="*/ 2147483647 w 5760"/>
              <a:gd name="T25" fmla="*/ 2147483647 h 1573"/>
              <a:gd name="T26" fmla="*/ 2147483647 w 5760"/>
              <a:gd name="T27" fmla="*/ 2147483647 h 1573"/>
              <a:gd name="T28" fmla="*/ 2147483647 w 5760"/>
              <a:gd name="T29" fmla="*/ 2147483647 h 1573"/>
              <a:gd name="T30" fmla="*/ 2147483647 w 5760"/>
              <a:gd name="T31" fmla="*/ 2147483647 h 1573"/>
              <a:gd name="T32" fmla="*/ 2147483647 w 5760"/>
              <a:gd name="T33" fmla="*/ 2147483647 h 1573"/>
              <a:gd name="T34" fmla="*/ 2147483647 w 5760"/>
              <a:gd name="T35" fmla="*/ 2147483647 h 1573"/>
              <a:gd name="T36" fmla="*/ 2147483647 w 5760"/>
              <a:gd name="T37" fmla="*/ 2147483647 h 1573"/>
              <a:gd name="T38" fmla="*/ 2147483647 w 5760"/>
              <a:gd name="T39" fmla="*/ 2147483647 h 1573"/>
              <a:gd name="T40" fmla="*/ 2147483647 w 5760"/>
              <a:gd name="T41" fmla="*/ 2147483647 h 1573"/>
              <a:gd name="T42" fmla="*/ 2147483647 w 5760"/>
              <a:gd name="T43" fmla="*/ 2147483647 h 1573"/>
              <a:gd name="T44" fmla="*/ 2147483647 w 5760"/>
              <a:gd name="T45" fmla="*/ 2147483647 h 1573"/>
              <a:gd name="T46" fmla="*/ 2147483647 w 5760"/>
              <a:gd name="T47" fmla="*/ 2147483647 h 1573"/>
              <a:gd name="T48" fmla="*/ 2147483647 w 5760"/>
              <a:gd name="T49" fmla="*/ 2147483647 h 1573"/>
              <a:gd name="T50" fmla="*/ 2147483647 w 5760"/>
              <a:gd name="T51" fmla="*/ 2147483647 h 1573"/>
              <a:gd name="T52" fmla="*/ 2147483647 w 5760"/>
              <a:gd name="T53" fmla="*/ 2147483647 h 1573"/>
              <a:gd name="T54" fmla="*/ 2147483647 w 5760"/>
              <a:gd name="T55" fmla="*/ 2147483647 h 1573"/>
              <a:gd name="T56" fmla="*/ 2147483647 w 5760"/>
              <a:gd name="T57" fmla="*/ 2147483647 h 1573"/>
              <a:gd name="T58" fmla="*/ 2147483647 w 5760"/>
              <a:gd name="T59" fmla="*/ 2147483647 h 1573"/>
              <a:gd name="T60" fmla="*/ 2147483647 w 5760"/>
              <a:gd name="T61" fmla="*/ 2147483647 h 1573"/>
              <a:gd name="T62" fmla="*/ 2147483647 w 5760"/>
              <a:gd name="T63" fmla="*/ 2147483647 h 1573"/>
              <a:gd name="T64" fmla="*/ 2147483647 w 5760"/>
              <a:gd name="T65" fmla="*/ 2147483647 h 1573"/>
              <a:gd name="T66" fmla="*/ 2147483647 w 5760"/>
              <a:gd name="T67" fmla="*/ 2147483647 h 1573"/>
              <a:gd name="T68" fmla="*/ 2147483647 w 5760"/>
              <a:gd name="T69" fmla="*/ 2147483647 h 1573"/>
              <a:gd name="T70" fmla="*/ 2147483647 w 5760"/>
              <a:gd name="T71" fmla="*/ 2147483647 h 1573"/>
              <a:gd name="T72" fmla="*/ 2147483647 w 5760"/>
              <a:gd name="T73" fmla="*/ 2147483647 h 1573"/>
              <a:gd name="T74" fmla="*/ 2147483647 w 5760"/>
              <a:gd name="T75" fmla="*/ 2147483647 h 1573"/>
              <a:gd name="T76" fmla="*/ 2147483647 w 5760"/>
              <a:gd name="T77" fmla="*/ 2147483647 h 1573"/>
              <a:gd name="T78" fmla="*/ 2147483647 w 5760"/>
              <a:gd name="T79" fmla="*/ 2147483647 h 1573"/>
              <a:gd name="T80" fmla="*/ 2147483647 w 5760"/>
              <a:gd name="T81" fmla="*/ 2147483647 h 1573"/>
              <a:gd name="T82" fmla="*/ 2147483647 w 5760"/>
              <a:gd name="T83" fmla="*/ 2147483647 h 1573"/>
              <a:gd name="T84" fmla="*/ 2147483647 w 5760"/>
              <a:gd name="T85" fmla="*/ 2147483647 h 1573"/>
              <a:gd name="T86" fmla="*/ 2147483647 w 5760"/>
              <a:gd name="T87" fmla="*/ 2147483647 h 1573"/>
              <a:gd name="T88" fmla="*/ 2147483647 w 5760"/>
              <a:gd name="T89" fmla="*/ 2147483647 h 1573"/>
              <a:gd name="T90" fmla="*/ 2147483647 w 5760"/>
              <a:gd name="T91" fmla="*/ 2147483647 h 1573"/>
              <a:gd name="T92" fmla="*/ 2147483647 w 5760"/>
              <a:gd name="T93" fmla="*/ 2147483647 h 1573"/>
              <a:gd name="T94" fmla="*/ 2147483647 w 5760"/>
              <a:gd name="T95" fmla="*/ 0 h 1573"/>
              <a:gd name="T96" fmla="*/ 0 w 5760"/>
              <a:gd name="T97" fmla="*/ 0 h 15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31" name="Freeform 7"/>
          <p:cNvSpPr>
            <a:spLocks/>
          </p:cNvSpPr>
          <p:nvPr/>
        </p:nvSpPr>
        <p:spPr bwMode="white">
          <a:xfrm>
            <a:off x="0" y="1793875"/>
            <a:ext cx="9144000" cy="1539875"/>
          </a:xfrm>
          <a:custGeom>
            <a:avLst/>
            <a:gdLst>
              <a:gd name="T0" fmla="*/ 0 w 5760"/>
              <a:gd name="T1" fmla="*/ 0 h 970"/>
              <a:gd name="T2" fmla="*/ 0 w 5760"/>
              <a:gd name="T3" fmla="*/ 2147483647 h 970"/>
              <a:gd name="T4" fmla="*/ 2147483647 w 5760"/>
              <a:gd name="T5" fmla="*/ 2147483647 h 970"/>
              <a:gd name="T6" fmla="*/ 2147483647 w 5760"/>
              <a:gd name="T7" fmla="*/ 2147483647 h 970"/>
              <a:gd name="T8" fmla="*/ 2147483647 w 5760"/>
              <a:gd name="T9" fmla="*/ 2147483647 h 970"/>
              <a:gd name="T10" fmla="*/ 2147483647 w 5760"/>
              <a:gd name="T11" fmla="*/ 2147483647 h 970"/>
              <a:gd name="T12" fmla="*/ 2147483647 w 5760"/>
              <a:gd name="T13" fmla="*/ 2147483647 h 970"/>
              <a:gd name="T14" fmla="*/ 2147483647 w 5760"/>
              <a:gd name="T15" fmla="*/ 2147483647 h 970"/>
              <a:gd name="T16" fmla="*/ 2147483647 w 5760"/>
              <a:gd name="T17" fmla="*/ 2147483647 h 970"/>
              <a:gd name="T18" fmla="*/ 2147483647 w 5760"/>
              <a:gd name="T19" fmla="*/ 2147483647 h 970"/>
              <a:gd name="T20" fmla="*/ 2147483647 w 5760"/>
              <a:gd name="T21" fmla="*/ 2147483647 h 970"/>
              <a:gd name="T22" fmla="*/ 2147483647 w 5760"/>
              <a:gd name="T23" fmla="*/ 2147483647 h 970"/>
              <a:gd name="T24" fmla="*/ 2147483647 w 5760"/>
              <a:gd name="T25" fmla="*/ 2147483647 h 970"/>
              <a:gd name="T26" fmla="*/ 2147483647 w 5760"/>
              <a:gd name="T27" fmla="*/ 2147483647 h 970"/>
              <a:gd name="T28" fmla="*/ 2147483647 w 5760"/>
              <a:gd name="T29" fmla="*/ 2147483647 h 970"/>
              <a:gd name="T30" fmla="*/ 2147483647 w 5760"/>
              <a:gd name="T31" fmla="*/ 2147483647 h 970"/>
              <a:gd name="T32" fmla="*/ 2147483647 w 5760"/>
              <a:gd name="T33" fmla="*/ 2147483647 h 970"/>
              <a:gd name="T34" fmla="*/ 2147483647 w 5760"/>
              <a:gd name="T35" fmla="*/ 2147483647 h 970"/>
              <a:gd name="T36" fmla="*/ 2147483647 w 5760"/>
              <a:gd name="T37" fmla="*/ 2147483647 h 970"/>
              <a:gd name="T38" fmla="*/ 2147483647 w 5760"/>
              <a:gd name="T39" fmla="*/ 2147483647 h 970"/>
              <a:gd name="T40" fmla="*/ 2147483647 w 5760"/>
              <a:gd name="T41" fmla="*/ 2147483647 h 970"/>
              <a:gd name="T42" fmla="*/ 2147483647 w 5760"/>
              <a:gd name="T43" fmla="*/ 2147483647 h 970"/>
              <a:gd name="T44" fmla="*/ 2147483647 w 5760"/>
              <a:gd name="T45" fmla="*/ 0 h 970"/>
              <a:gd name="T46" fmla="*/ 0 w 5760"/>
              <a:gd name="T47" fmla="*/ 0 h 97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32" name="Freeform 8"/>
          <p:cNvSpPr>
            <a:spLocks/>
          </p:cNvSpPr>
          <p:nvPr/>
        </p:nvSpPr>
        <p:spPr bwMode="white">
          <a:xfrm>
            <a:off x="0" y="-20638"/>
            <a:ext cx="9144000" cy="1682751"/>
          </a:xfrm>
          <a:custGeom>
            <a:avLst/>
            <a:gdLst>
              <a:gd name="T0" fmla="*/ 0 w 5760"/>
              <a:gd name="T1" fmla="*/ 2147483647 h 1060"/>
              <a:gd name="T2" fmla="*/ 0 w 5760"/>
              <a:gd name="T3" fmla="*/ 2147483647 h 1060"/>
              <a:gd name="T4" fmla="*/ 2147483647 w 5760"/>
              <a:gd name="T5" fmla="*/ 2147483647 h 1060"/>
              <a:gd name="T6" fmla="*/ 2147483647 w 5760"/>
              <a:gd name="T7" fmla="*/ 0 h 1060"/>
              <a:gd name="T8" fmla="*/ 2147483647 w 5760"/>
              <a:gd name="T9" fmla="*/ 0 h 1060"/>
              <a:gd name="T10" fmla="*/ 2147483647 w 5760"/>
              <a:gd name="T11" fmla="*/ 2147483647 h 1060"/>
              <a:gd name="T12" fmla="*/ 2147483647 w 5760"/>
              <a:gd name="T13" fmla="*/ 2147483647 h 1060"/>
              <a:gd name="T14" fmla="*/ 2147483647 w 5760"/>
              <a:gd name="T15" fmla="*/ 2147483647 h 1060"/>
              <a:gd name="T16" fmla="*/ 2147483647 w 5760"/>
              <a:gd name="T17" fmla="*/ 2147483647 h 1060"/>
              <a:gd name="T18" fmla="*/ 2147483647 w 5760"/>
              <a:gd name="T19" fmla="*/ 2147483647 h 1060"/>
              <a:gd name="T20" fmla="*/ 2147483647 w 5760"/>
              <a:gd name="T21" fmla="*/ 2147483647 h 1060"/>
              <a:gd name="T22" fmla="*/ 2147483647 w 5760"/>
              <a:gd name="T23" fmla="*/ 2147483647 h 1060"/>
              <a:gd name="T24" fmla="*/ 2147483647 w 5760"/>
              <a:gd name="T25" fmla="*/ 2147483647 h 1060"/>
              <a:gd name="T26" fmla="*/ 2147483647 w 5760"/>
              <a:gd name="T27" fmla="*/ 2147483647 h 1060"/>
              <a:gd name="T28" fmla="*/ 2147483647 w 5760"/>
              <a:gd name="T29" fmla="*/ 2147483647 h 1060"/>
              <a:gd name="T30" fmla="*/ 2147483647 w 5760"/>
              <a:gd name="T31" fmla="*/ 2147483647 h 1060"/>
              <a:gd name="T32" fmla="*/ 2147483647 w 5760"/>
              <a:gd name="T33" fmla="*/ 2147483647 h 1060"/>
              <a:gd name="T34" fmla="*/ 2147483647 w 5760"/>
              <a:gd name="T35" fmla="*/ 2147483647 h 1060"/>
              <a:gd name="T36" fmla="*/ 2147483647 w 5760"/>
              <a:gd name="T37" fmla="*/ 2147483647 h 1060"/>
              <a:gd name="T38" fmla="*/ 2147483647 w 5760"/>
              <a:gd name="T39" fmla="*/ 2147483647 h 1060"/>
              <a:gd name="T40" fmla="*/ 2147483647 w 5760"/>
              <a:gd name="T41" fmla="*/ 2147483647 h 1060"/>
              <a:gd name="T42" fmla="*/ 2147483647 w 5760"/>
              <a:gd name="T43" fmla="*/ 2147483647 h 1060"/>
              <a:gd name="T44" fmla="*/ 2147483647 w 5760"/>
              <a:gd name="T45" fmla="*/ 2147483647 h 1060"/>
              <a:gd name="T46" fmla="*/ 2147483647 w 5760"/>
              <a:gd name="T47" fmla="*/ 2147483647 h 1060"/>
              <a:gd name="T48" fmla="*/ 2147483647 w 5760"/>
              <a:gd name="T49" fmla="*/ 2147483647 h 1060"/>
              <a:gd name="T50" fmla="*/ 2147483647 w 5760"/>
              <a:gd name="T51" fmla="*/ 2147483647 h 1060"/>
              <a:gd name="T52" fmla="*/ 2147483647 w 5760"/>
              <a:gd name="T53" fmla="*/ 2147483647 h 1060"/>
              <a:gd name="T54" fmla="*/ 0 w 5760"/>
              <a:gd name="T55" fmla="*/ 2147483647 h 10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33" name="Freeform 9"/>
          <p:cNvSpPr>
            <a:spLocks/>
          </p:cNvSpPr>
          <p:nvPr/>
        </p:nvSpPr>
        <p:spPr bwMode="white">
          <a:xfrm>
            <a:off x="0" y="-20638"/>
            <a:ext cx="8388350" cy="1068388"/>
          </a:xfrm>
          <a:custGeom>
            <a:avLst/>
            <a:gdLst>
              <a:gd name="T0" fmla="*/ 0 w 5284"/>
              <a:gd name="T1" fmla="*/ 2147483647 h 673"/>
              <a:gd name="T2" fmla="*/ 0 w 5284"/>
              <a:gd name="T3" fmla="*/ 2147483647 h 673"/>
              <a:gd name="T4" fmla="*/ 2147483647 w 5284"/>
              <a:gd name="T5" fmla="*/ 2147483647 h 673"/>
              <a:gd name="T6" fmla="*/ 2147483647 w 5284"/>
              <a:gd name="T7" fmla="*/ 2147483647 h 673"/>
              <a:gd name="T8" fmla="*/ 2147483647 w 5284"/>
              <a:gd name="T9" fmla="*/ 2147483647 h 673"/>
              <a:gd name="T10" fmla="*/ 2147483647 w 5284"/>
              <a:gd name="T11" fmla="*/ 2147483647 h 673"/>
              <a:gd name="T12" fmla="*/ 2147483647 w 5284"/>
              <a:gd name="T13" fmla="*/ 2147483647 h 673"/>
              <a:gd name="T14" fmla="*/ 2147483647 w 5284"/>
              <a:gd name="T15" fmla="*/ 2147483647 h 673"/>
              <a:gd name="T16" fmla="*/ 2147483647 w 5284"/>
              <a:gd name="T17" fmla="*/ 2147483647 h 673"/>
              <a:gd name="T18" fmla="*/ 2147483647 w 5284"/>
              <a:gd name="T19" fmla="*/ 2147483647 h 673"/>
              <a:gd name="T20" fmla="*/ 2147483647 w 5284"/>
              <a:gd name="T21" fmla="*/ 2147483647 h 673"/>
              <a:gd name="T22" fmla="*/ 2147483647 w 5284"/>
              <a:gd name="T23" fmla="*/ 2147483647 h 673"/>
              <a:gd name="T24" fmla="*/ 2147483647 w 5284"/>
              <a:gd name="T25" fmla="*/ 2147483647 h 673"/>
              <a:gd name="T26" fmla="*/ 2147483647 w 5284"/>
              <a:gd name="T27" fmla="*/ 2147483647 h 673"/>
              <a:gd name="T28" fmla="*/ 2147483647 w 5284"/>
              <a:gd name="T29" fmla="*/ 2147483647 h 673"/>
              <a:gd name="T30" fmla="*/ 2147483647 w 5284"/>
              <a:gd name="T31" fmla="*/ 2147483647 h 673"/>
              <a:gd name="T32" fmla="*/ 2147483647 w 5284"/>
              <a:gd name="T33" fmla="*/ 2147483647 h 673"/>
              <a:gd name="T34" fmla="*/ 2147483647 w 5284"/>
              <a:gd name="T35" fmla="*/ 2147483647 h 673"/>
              <a:gd name="T36" fmla="*/ 2147483647 w 5284"/>
              <a:gd name="T37" fmla="*/ 2147483647 h 673"/>
              <a:gd name="T38" fmla="*/ 2147483647 w 5284"/>
              <a:gd name="T39" fmla="*/ 2147483647 h 673"/>
              <a:gd name="T40" fmla="*/ 2147483647 w 5284"/>
              <a:gd name="T41" fmla="*/ 2147483647 h 673"/>
              <a:gd name="T42" fmla="*/ 2147483647 w 5284"/>
              <a:gd name="T43" fmla="*/ 2147483647 h 673"/>
              <a:gd name="T44" fmla="*/ 2147483647 w 5284"/>
              <a:gd name="T45" fmla="*/ 2147483647 h 673"/>
              <a:gd name="T46" fmla="*/ 2147483647 w 5284"/>
              <a:gd name="T47" fmla="*/ 2147483647 h 673"/>
              <a:gd name="T48" fmla="*/ 2147483647 w 5284"/>
              <a:gd name="T49" fmla="*/ 2147483647 h 673"/>
              <a:gd name="T50" fmla="*/ 2147483647 w 5284"/>
              <a:gd name="T51" fmla="*/ 2147483647 h 673"/>
              <a:gd name="T52" fmla="*/ 2147483647 w 5284"/>
              <a:gd name="T53" fmla="*/ 0 h 673"/>
              <a:gd name="T54" fmla="*/ 2147483647 w 5284"/>
              <a:gd name="T55" fmla="*/ 0 h 673"/>
              <a:gd name="T56" fmla="*/ 2147483647 w 5284"/>
              <a:gd name="T57" fmla="*/ 2147483647 h 673"/>
              <a:gd name="T58" fmla="*/ 2147483647 w 5284"/>
              <a:gd name="T59" fmla="*/ 2147483647 h 673"/>
              <a:gd name="T60" fmla="*/ 2147483647 w 5284"/>
              <a:gd name="T61" fmla="*/ 2147483647 h 673"/>
              <a:gd name="T62" fmla="*/ 2147483647 w 5284"/>
              <a:gd name="T63" fmla="*/ 2147483647 h 673"/>
              <a:gd name="T64" fmla="*/ 2147483647 w 5284"/>
              <a:gd name="T65" fmla="*/ 2147483647 h 673"/>
              <a:gd name="T66" fmla="*/ 2147483647 w 5284"/>
              <a:gd name="T67" fmla="*/ 2147483647 h 673"/>
              <a:gd name="T68" fmla="*/ 2147483647 w 5284"/>
              <a:gd name="T69" fmla="*/ 2147483647 h 673"/>
              <a:gd name="T70" fmla="*/ 2147483647 w 5284"/>
              <a:gd name="T71" fmla="*/ 2147483647 h 673"/>
              <a:gd name="T72" fmla="*/ 2147483647 w 5284"/>
              <a:gd name="T73" fmla="*/ 2147483647 h 673"/>
              <a:gd name="T74" fmla="*/ 2147483647 w 5284"/>
              <a:gd name="T75" fmla="*/ 2147483647 h 673"/>
              <a:gd name="T76" fmla="*/ 2147483647 w 5284"/>
              <a:gd name="T77" fmla="*/ 2147483647 h 673"/>
              <a:gd name="T78" fmla="*/ 2147483647 w 5284"/>
              <a:gd name="T79" fmla="*/ 2147483647 h 673"/>
              <a:gd name="T80" fmla="*/ 2147483647 w 5284"/>
              <a:gd name="T81" fmla="*/ 2147483647 h 673"/>
              <a:gd name="T82" fmla="*/ 2147483647 w 5284"/>
              <a:gd name="T83" fmla="*/ 2147483647 h 673"/>
              <a:gd name="T84" fmla="*/ 2147483647 w 5284"/>
              <a:gd name="T85" fmla="*/ 2147483647 h 673"/>
              <a:gd name="T86" fmla="*/ 0 w 5284"/>
              <a:gd name="T87" fmla="*/ 2147483647 h 67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34" name="Freeform 10"/>
          <p:cNvSpPr>
            <a:spLocks/>
          </p:cNvSpPr>
          <p:nvPr/>
        </p:nvSpPr>
        <p:spPr bwMode="white">
          <a:xfrm>
            <a:off x="0" y="-20638"/>
            <a:ext cx="4578350" cy="454026"/>
          </a:xfrm>
          <a:custGeom>
            <a:avLst/>
            <a:gdLst>
              <a:gd name="T0" fmla="*/ 0 w 2884"/>
              <a:gd name="T1" fmla="*/ 0 h 286"/>
              <a:gd name="T2" fmla="*/ 0 w 2884"/>
              <a:gd name="T3" fmla="*/ 2147483647 h 286"/>
              <a:gd name="T4" fmla="*/ 2147483647 w 2884"/>
              <a:gd name="T5" fmla="*/ 2147483647 h 286"/>
              <a:gd name="T6" fmla="*/ 2147483647 w 2884"/>
              <a:gd name="T7" fmla="*/ 2147483647 h 286"/>
              <a:gd name="T8" fmla="*/ 2147483647 w 2884"/>
              <a:gd name="T9" fmla="*/ 2147483647 h 286"/>
              <a:gd name="T10" fmla="*/ 2147483647 w 2884"/>
              <a:gd name="T11" fmla="*/ 2147483647 h 286"/>
              <a:gd name="T12" fmla="*/ 2147483647 w 2884"/>
              <a:gd name="T13" fmla="*/ 2147483647 h 286"/>
              <a:gd name="T14" fmla="*/ 2147483647 w 2884"/>
              <a:gd name="T15" fmla="*/ 2147483647 h 286"/>
              <a:gd name="T16" fmla="*/ 2147483647 w 2884"/>
              <a:gd name="T17" fmla="*/ 2147483647 h 286"/>
              <a:gd name="T18" fmla="*/ 2147483647 w 2884"/>
              <a:gd name="T19" fmla="*/ 2147483647 h 286"/>
              <a:gd name="T20" fmla="*/ 2147483647 w 2884"/>
              <a:gd name="T21" fmla="*/ 2147483647 h 286"/>
              <a:gd name="T22" fmla="*/ 2147483647 w 2884"/>
              <a:gd name="T23" fmla="*/ 2147483647 h 286"/>
              <a:gd name="T24" fmla="*/ 2147483647 w 2884"/>
              <a:gd name="T25" fmla="*/ 2147483647 h 286"/>
              <a:gd name="T26" fmla="*/ 2147483647 w 2884"/>
              <a:gd name="T27" fmla="*/ 2147483647 h 286"/>
              <a:gd name="T28" fmla="*/ 2147483647 w 2884"/>
              <a:gd name="T29" fmla="*/ 0 h 286"/>
              <a:gd name="T30" fmla="*/ 0 w 2884"/>
              <a:gd name="T31" fmla="*/ 0 h 28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35" name="Rectangle 11"/>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6" name="Rectangle 12"/>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7357" name="Rectangle 13"/>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Times New Roman" charset="0"/>
              </a:defRPr>
            </a:lvl1pPr>
          </a:lstStyle>
          <a:p>
            <a:pPr>
              <a:defRPr/>
            </a:pPr>
            <a:endParaRPr lang="en-US"/>
          </a:p>
        </p:txBody>
      </p:sp>
      <p:sp>
        <p:nvSpPr>
          <p:cNvPr id="57358" name="Rectangle 1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Times New Roman" charset="0"/>
              </a:defRPr>
            </a:lvl1pPr>
          </a:lstStyle>
          <a:p>
            <a:pPr>
              <a:defRPr/>
            </a:pPr>
            <a:endParaRPr lang="en-US"/>
          </a:p>
        </p:txBody>
      </p:sp>
      <p:sp>
        <p:nvSpPr>
          <p:cNvPr id="57359" name="Rectangle 15"/>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AB37E21F-05CD-4C80-886C-12F00133EABC}"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713"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57346"/>
                                        </p:tgtEl>
                                        <p:attrNameLst>
                                          <p:attrName>style.visibility</p:attrName>
                                        </p:attrNameLst>
                                      </p:cBhvr>
                                      <p:to>
                                        <p:strVal val="visible"/>
                                      </p:to>
                                    </p:set>
                                    <p:anim calcmode="lin" valueType="num">
                                      <p:cBhvr additive="base">
                                        <p:cTn id="7" dur="500" fill="hold"/>
                                        <p:tgtEl>
                                          <p:spTgt spid="57346"/>
                                        </p:tgtEl>
                                        <p:attrNameLst>
                                          <p:attrName>ppt_x</p:attrName>
                                        </p:attrNameLst>
                                      </p:cBhvr>
                                      <p:tavLst>
                                        <p:tav tm="0">
                                          <p:val>
                                            <p:strVal val="0-#ppt_w/2"/>
                                          </p:val>
                                        </p:tav>
                                        <p:tav tm="100000">
                                          <p:val>
                                            <p:strVal val="#ppt_x"/>
                                          </p:val>
                                        </p:tav>
                                      </p:tavLst>
                                    </p:anim>
                                    <p:anim calcmode="lin" valueType="num">
                                      <p:cBhvr additive="base">
                                        <p:cTn id="8" dur="500" fill="hold"/>
                                        <p:tgtEl>
                                          <p:spTgt spid="57346"/>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57346"/>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animBg="1"/>
    </p:bld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6.xml"/><Relationship Id="rId13" Type="http://schemas.openxmlformats.org/officeDocument/2006/relationships/slide" Target="slide22.xml"/><Relationship Id="rId18" Type="http://schemas.openxmlformats.org/officeDocument/2006/relationships/slide" Target="slide44.xml"/><Relationship Id="rId26" Type="http://schemas.openxmlformats.org/officeDocument/2006/relationships/slide" Target="slide48.xml"/><Relationship Id="rId3" Type="http://schemas.openxmlformats.org/officeDocument/2006/relationships/audio" Target="../media/audio1.wav"/><Relationship Id="rId21" Type="http://schemas.openxmlformats.org/officeDocument/2006/relationships/slide" Target="slide36.xml"/><Relationship Id="rId7" Type="http://schemas.openxmlformats.org/officeDocument/2006/relationships/slide" Target="slide4.xml"/><Relationship Id="rId12" Type="http://schemas.openxmlformats.org/officeDocument/2006/relationships/slide" Target="slide32.xml"/><Relationship Id="rId17" Type="http://schemas.openxmlformats.org/officeDocument/2006/relationships/slide" Target="slide34.xml"/><Relationship Id="rId25" Type="http://schemas.openxmlformats.org/officeDocument/2006/relationships/slide" Target="slide38.xml"/><Relationship Id="rId2" Type="http://schemas.openxmlformats.org/officeDocument/2006/relationships/slideLayout" Target="../slideLayouts/slideLayout12.xml"/><Relationship Id="rId16" Type="http://schemas.openxmlformats.org/officeDocument/2006/relationships/slide" Target="slide24.xml"/><Relationship Id="rId20" Type="http://schemas.openxmlformats.org/officeDocument/2006/relationships/slide" Target="slide26.xml"/><Relationship Id="rId29" Type="http://schemas.openxmlformats.org/officeDocument/2006/relationships/slide" Target="slide40.xml"/><Relationship Id="rId1" Type="http://schemas.openxmlformats.org/officeDocument/2006/relationships/vmlDrawing" Target="../drawings/vmlDrawing1.vml"/><Relationship Id="rId6" Type="http://schemas.openxmlformats.org/officeDocument/2006/relationships/slide" Target="slide2.xml"/><Relationship Id="rId11" Type="http://schemas.openxmlformats.org/officeDocument/2006/relationships/slide" Target="slide12.xml"/><Relationship Id="rId24" Type="http://schemas.openxmlformats.org/officeDocument/2006/relationships/slide" Target="slide28.xml"/><Relationship Id="rId5" Type="http://schemas.openxmlformats.org/officeDocument/2006/relationships/image" Target="../media/image1.wmf"/><Relationship Id="rId15" Type="http://schemas.openxmlformats.org/officeDocument/2006/relationships/slide" Target="slide14.xml"/><Relationship Id="rId23" Type="http://schemas.openxmlformats.org/officeDocument/2006/relationships/slide" Target="slide18.xml"/><Relationship Id="rId28" Type="http://schemas.openxmlformats.org/officeDocument/2006/relationships/slide" Target="slide30.xml"/><Relationship Id="rId10" Type="http://schemas.openxmlformats.org/officeDocument/2006/relationships/slide" Target="slide10.xml"/><Relationship Id="rId19" Type="http://schemas.openxmlformats.org/officeDocument/2006/relationships/slide" Target="slide16.xml"/><Relationship Id="rId31" Type="http://schemas.openxmlformats.org/officeDocument/2006/relationships/slide" Target="slide52.xml"/><Relationship Id="rId4" Type="http://schemas.openxmlformats.org/officeDocument/2006/relationships/oleObject" Target="../embeddings/oleObject1.bin"/><Relationship Id="rId9" Type="http://schemas.openxmlformats.org/officeDocument/2006/relationships/slide" Target="slide8.xml"/><Relationship Id="rId14" Type="http://schemas.openxmlformats.org/officeDocument/2006/relationships/slide" Target="slide42.xml"/><Relationship Id="rId22" Type="http://schemas.openxmlformats.org/officeDocument/2006/relationships/slide" Target="slide46.xml"/><Relationship Id="rId27" Type="http://schemas.openxmlformats.org/officeDocument/2006/relationships/slide" Target="slide20.xml"/><Relationship Id="rId30" Type="http://schemas.openxmlformats.org/officeDocument/2006/relationships/slide" Target="slide5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ChangeArrowheads="1"/>
          </p:cNvSpPr>
          <p:nvPr>
            <p:ph type="title"/>
          </p:nvPr>
        </p:nvSpPr>
        <p:spPr>
          <a:xfrm>
            <a:off x="620713" y="152400"/>
            <a:ext cx="7772400" cy="1143000"/>
          </a:xfrm>
        </p:spPr>
        <p:txBody>
          <a:bodyPr/>
          <a:lstStyle/>
          <a:p>
            <a:r>
              <a:rPr lang="en-US" altLang="en-US" sz="8000" smtClean="0">
                <a:solidFill>
                  <a:schemeClr val="folHlink"/>
                </a:solidFill>
              </a:rPr>
              <a:t>Jeopardy </a:t>
            </a:r>
            <a:r>
              <a:rPr lang="en-US" altLang="en-US" sz="2000" smtClean="0">
                <a:solidFill>
                  <a:schemeClr val="folHlink"/>
                </a:solidFill>
              </a:rPr>
              <a:t>Ch 3 -The Constitution </a:t>
            </a:r>
            <a:endParaRPr lang="en-US" altLang="en-US" sz="2000" smtClean="0"/>
          </a:p>
        </p:txBody>
      </p:sp>
      <p:graphicFrame>
        <p:nvGraphicFramePr>
          <p:cNvPr id="2051" name="Object 3"/>
          <p:cNvGraphicFramePr>
            <a:graphicFrameLocks noChangeAspect="1"/>
          </p:cNvGraphicFramePr>
          <p:nvPr>
            <p:ph type="tbl" idx="1"/>
          </p:nvPr>
        </p:nvGraphicFramePr>
        <p:xfrm>
          <a:off x="762000" y="1533525"/>
          <a:ext cx="7775575" cy="4638675"/>
        </p:xfrm>
        <a:graphic>
          <a:graphicData uri="http://schemas.openxmlformats.org/presentationml/2006/ole">
            <mc:AlternateContent xmlns:mc="http://schemas.openxmlformats.org/markup-compatibility/2006">
              <mc:Choice xmlns:v="urn:schemas-microsoft-com:vml" Requires="v">
                <p:oleObj spid="_x0000_s3107" name="Document" r:id="rId4" imgW="7927340" imgH="4732020" progId="Word.Document.8">
                  <p:embed/>
                </p:oleObj>
              </mc:Choice>
              <mc:Fallback>
                <p:oleObj name="Document" r:id="rId4" imgW="7927340" imgH="4732020"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1533525"/>
                        <a:ext cx="7775575" cy="4638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052" name="Text Box 4"/>
          <p:cNvSpPr txBox="1">
            <a:spLocks noChangeArrowheads="1"/>
          </p:cNvSpPr>
          <p:nvPr/>
        </p:nvSpPr>
        <p:spPr bwMode="auto">
          <a:xfrm>
            <a:off x="898525" y="1752600"/>
            <a:ext cx="13366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rgbClr val="7030A0"/>
                </a:solidFill>
              </a:rPr>
              <a:t>Section 1</a:t>
            </a:r>
          </a:p>
        </p:txBody>
      </p:sp>
      <p:sp>
        <p:nvSpPr>
          <p:cNvPr id="2053" name="Text Box 5"/>
          <p:cNvSpPr txBox="1">
            <a:spLocks noChangeArrowheads="1"/>
          </p:cNvSpPr>
          <p:nvPr/>
        </p:nvSpPr>
        <p:spPr bwMode="auto">
          <a:xfrm>
            <a:off x="2362200" y="1752600"/>
            <a:ext cx="14478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rgbClr val="7030A0"/>
                </a:solidFill>
              </a:rPr>
              <a:t>Section 2</a:t>
            </a:r>
          </a:p>
        </p:txBody>
      </p:sp>
      <p:sp>
        <p:nvSpPr>
          <p:cNvPr id="2054" name="Text Box 6"/>
          <p:cNvSpPr txBox="1">
            <a:spLocks noChangeArrowheads="1"/>
          </p:cNvSpPr>
          <p:nvPr/>
        </p:nvSpPr>
        <p:spPr bwMode="auto">
          <a:xfrm>
            <a:off x="3886200" y="1752600"/>
            <a:ext cx="13366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rgbClr val="7030A0"/>
                </a:solidFill>
              </a:rPr>
              <a:t>Section 3</a:t>
            </a:r>
          </a:p>
        </p:txBody>
      </p:sp>
      <p:sp>
        <p:nvSpPr>
          <p:cNvPr id="2055" name="Text Box 7"/>
          <p:cNvSpPr txBox="1">
            <a:spLocks noChangeArrowheads="1"/>
          </p:cNvSpPr>
          <p:nvPr/>
        </p:nvSpPr>
        <p:spPr bwMode="auto">
          <a:xfrm>
            <a:off x="5394325" y="1752600"/>
            <a:ext cx="88582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rgbClr val="7030A0"/>
                </a:solidFill>
              </a:rPr>
              <a:t>Other</a:t>
            </a:r>
          </a:p>
        </p:txBody>
      </p:sp>
      <p:sp>
        <p:nvSpPr>
          <p:cNvPr id="2056" name="Text Box 8"/>
          <p:cNvSpPr txBox="1">
            <a:spLocks noChangeArrowheads="1"/>
          </p:cNvSpPr>
          <p:nvPr/>
        </p:nvSpPr>
        <p:spPr bwMode="auto">
          <a:xfrm>
            <a:off x="6842125" y="1752600"/>
            <a:ext cx="156845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rgbClr val="7030A0"/>
                </a:solidFill>
              </a:rPr>
              <a:t>Definitions</a:t>
            </a:r>
          </a:p>
        </p:txBody>
      </p:sp>
      <p:sp>
        <p:nvSpPr>
          <p:cNvPr id="3081" name="Text Box 9"/>
          <p:cNvSpPr txBox="1">
            <a:spLocks noChangeArrowheads="1"/>
          </p:cNvSpPr>
          <p:nvPr/>
        </p:nvSpPr>
        <p:spPr bwMode="auto">
          <a:xfrm>
            <a:off x="838200" y="2514600"/>
            <a:ext cx="1090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hlinkClick r:id="rId6" action="ppaction://hlinksldjump"/>
              </a:rPr>
              <a:t>Q $100</a:t>
            </a:r>
            <a:endParaRPr lang="en-US" altLang="en-US"/>
          </a:p>
        </p:txBody>
      </p:sp>
      <p:sp>
        <p:nvSpPr>
          <p:cNvPr id="3082" name="Text Box 11"/>
          <p:cNvSpPr txBox="1">
            <a:spLocks noChangeArrowheads="1"/>
          </p:cNvSpPr>
          <p:nvPr/>
        </p:nvSpPr>
        <p:spPr bwMode="auto">
          <a:xfrm>
            <a:off x="898525" y="3241675"/>
            <a:ext cx="1090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hlinkClick r:id="rId7" action="ppaction://hlinksldjump"/>
              </a:rPr>
              <a:t>Q $200</a:t>
            </a:r>
            <a:endParaRPr lang="en-US" altLang="en-US"/>
          </a:p>
        </p:txBody>
      </p:sp>
      <p:sp>
        <p:nvSpPr>
          <p:cNvPr id="3083" name="Text Box 12"/>
          <p:cNvSpPr txBox="1">
            <a:spLocks noChangeArrowheads="1"/>
          </p:cNvSpPr>
          <p:nvPr/>
        </p:nvSpPr>
        <p:spPr bwMode="auto">
          <a:xfrm>
            <a:off x="898525" y="4003675"/>
            <a:ext cx="1090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hlinkClick r:id="rId8" action="ppaction://hlinksldjump"/>
              </a:rPr>
              <a:t>Q $300</a:t>
            </a:r>
            <a:endParaRPr lang="en-US" altLang="en-US"/>
          </a:p>
        </p:txBody>
      </p:sp>
      <p:sp>
        <p:nvSpPr>
          <p:cNvPr id="3084" name="Text Box 13"/>
          <p:cNvSpPr txBox="1">
            <a:spLocks noChangeArrowheads="1"/>
          </p:cNvSpPr>
          <p:nvPr/>
        </p:nvSpPr>
        <p:spPr bwMode="auto">
          <a:xfrm>
            <a:off x="898525" y="4765675"/>
            <a:ext cx="1090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hlinkClick r:id="rId9" action="ppaction://hlinksldjump"/>
              </a:rPr>
              <a:t>Q $400</a:t>
            </a:r>
            <a:endParaRPr lang="en-US" altLang="en-US"/>
          </a:p>
        </p:txBody>
      </p:sp>
      <p:sp>
        <p:nvSpPr>
          <p:cNvPr id="3085" name="Text Box 14"/>
          <p:cNvSpPr txBox="1">
            <a:spLocks noChangeArrowheads="1"/>
          </p:cNvSpPr>
          <p:nvPr/>
        </p:nvSpPr>
        <p:spPr bwMode="auto">
          <a:xfrm>
            <a:off x="898525" y="5527675"/>
            <a:ext cx="1090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hlinkClick r:id="rId10" action="ppaction://hlinksldjump"/>
              </a:rPr>
              <a:t>Q $500</a:t>
            </a:r>
            <a:endParaRPr lang="en-US" altLang="en-US"/>
          </a:p>
        </p:txBody>
      </p:sp>
      <p:sp>
        <p:nvSpPr>
          <p:cNvPr id="3086" name="Rectangle 15"/>
          <p:cNvSpPr>
            <a:spLocks noChangeArrowheads="1"/>
          </p:cNvSpPr>
          <p:nvPr/>
        </p:nvSpPr>
        <p:spPr bwMode="auto">
          <a:xfrm>
            <a:off x="2514600" y="2514600"/>
            <a:ext cx="1090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hlinkClick r:id="rId11" action="ppaction://hlinksldjump"/>
              </a:rPr>
              <a:t>Q $100</a:t>
            </a:r>
            <a:endParaRPr lang="en-US" altLang="en-US"/>
          </a:p>
        </p:txBody>
      </p:sp>
      <p:sp>
        <p:nvSpPr>
          <p:cNvPr id="3087" name="Rectangle 16"/>
          <p:cNvSpPr>
            <a:spLocks noChangeArrowheads="1"/>
          </p:cNvSpPr>
          <p:nvPr/>
        </p:nvSpPr>
        <p:spPr bwMode="auto">
          <a:xfrm>
            <a:off x="5562600" y="2514600"/>
            <a:ext cx="1090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hlinkClick r:id="rId12" action="ppaction://hlinksldjump"/>
              </a:rPr>
              <a:t>Q $100</a:t>
            </a:r>
            <a:endParaRPr lang="en-US" altLang="en-US"/>
          </a:p>
        </p:txBody>
      </p:sp>
      <p:sp>
        <p:nvSpPr>
          <p:cNvPr id="3088" name="Rectangle 17"/>
          <p:cNvSpPr>
            <a:spLocks noChangeArrowheads="1"/>
          </p:cNvSpPr>
          <p:nvPr/>
        </p:nvSpPr>
        <p:spPr bwMode="auto">
          <a:xfrm>
            <a:off x="4038600" y="2514600"/>
            <a:ext cx="1090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hlinkClick r:id="rId13" action="ppaction://hlinksldjump"/>
              </a:rPr>
              <a:t>Q $100</a:t>
            </a:r>
            <a:endParaRPr lang="en-US" altLang="en-US"/>
          </a:p>
        </p:txBody>
      </p:sp>
      <p:sp>
        <p:nvSpPr>
          <p:cNvPr id="3089" name="Rectangle 18"/>
          <p:cNvSpPr>
            <a:spLocks noChangeArrowheads="1"/>
          </p:cNvSpPr>
          <p:nvPr/>
        </p:nvSpPr>
        <p:spPr bwMode="auto">
          <a:xfrm>
            <a:off x="7010400" y="2514600"/>
            <a:ext cx="1090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hlinkClick r:id="rId14" action="ppaction://hlinksldjump"/>
              </a:rPr>
              <a:t>Q $100</a:t>
            </a:r>
            <a:endParaRPr lang="en-US" altLang="en-US"/>
          </a:p>
        </p:txBody>
      </p:sp>
      <p:sp>
        <p:nvSpPr>
          <p:cNvPr id="3090" name="Rectangle 19"/>
          <p:cNvSpPr>
            <a:spLocks noChangeArrowheads="1"/>
          </p:cNvSpPr>
          <p:nvPr/>
        </p:nvSpPr>
        <p:spPr bwMode="auto">
          <a:xfrm>
            <a:off x="2514600" y="3276600"/>
            <a:ext cx="1090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hlinkClick r:id="rId15" action="ppaction://hlinksldjump"/>
              </a:rPr>
              <a:t>Q $200</a:t>
            </a:r>
            <a:endParaRPr lang="en-US" altLang="en-US"/>
          </a:p>
        </p:txBody>
      </p:sp>
      <p:sp>
        <p:nvSpPr>
          <p:cNvPr id="3091" name="Rectangle 20"/>
          <p:cNvSpPr>
            <a:spLocks noChangeArrowheads="1"/>
          </p:cNvSpPr>
          <p:nvPr/>
        </p:nvSpPr>
        <p:spPr bwMode="auto">
          <a:xfrm>
            <a:off x="4038600" y="3276600"/>
            <a:ext cx="1090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hlinkClick r:id="rId16" action="ppaction://hlinksldjump"/>
              </a:rPr>
              <a:t>Q $200</a:t>
            </a:r>
            <a:endParaRPr lang="en-US" altLang="en-US"/>
          </a:p>
        </p:txBody>
      </p:sp>
      <p:sp>
        <p:nvSpPr>
          <p:cNvPr id="3092" name="Rectangle 21"/>
          <p:cNvSpPr>
            <a:spLocks noChangeArrowheads="1"/>
          </p:cNvSpPr>
          <p:nvPr/>
        </p:nvSpPr>
        <p:spPr bwMode="auto">
          <a:xfrm>
            <a:off x="5562600" y="3276600"/>
            <a:ext cx="1090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hlinkClick r:id="rId17" action="ppaction://hlinksldjump"/>
              </a:rPr>
              <a:t>Q $200</a:t>
            </a:r>
            <a:endParaRPr lang="en-US" altLang="en-US"/>
          </a:p>
        </p:txBody>
      </p:sp>
      <p:sp>
        <p:nvSpPr>
          <p:cNvPr id="3093" name="Rectangle 22"/>
          <p:cNvSpPr>
            <a:spLocks noChangeArrowheads="1"/>
          </p:cNvSpPr>
          <p:nvPr/>
        </p:nvSpPr>
        <p:spPr bwMode="auto">
          <a:xfrm>
            <a:off x="7010400" y="3276600"/>
            <a:ext cx="1090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hlinkClick r:id="rId18" action="ppaction://hlinksldjump"/>
              </a:rPr>
              <a:t>Q $200</a:t>
            </a:r>
            <a:endParaRPr lang="en-US" altLang="en-US"/>
          </a:p>
        </p:txBody>
      </p:sp>
      <p:sp>
        <p:nvSpPr>
          <p:cNvPr id="3094" name="Rectangle 23"/>
          <p:cNvSpPr>
            <a:spLocks noChangeArrowheads="1"/>
          </p:cNvSpPr>
          <p:nvPr/>
        </p:nvSpPr>
        <p:spPr bwMode="auto">
          <a:xfrm>
            <a:off x="2514600" y="3962400"/>
            <a:ext cx="1090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hlinkClick r:id="rId19" action="ppaction://hlinksldjump"/>
              </a:rPr>
              <a:t>Q $300</a:t>
            </a:r>
            <a:endParaRPr lang="en-US" altLang="en-US"/>
          </a:p>
        </p:txBody>
      </p:sp>
      <p:sp>
        <p:nvSpPr>
          <p:cNvPr id="3095" name="Rectangle 24"/>
          <p:cNvSpPr>
            <a:spLocks noChangeArrowheads="1"/>
          </p:cNvSpPr>
          <p:nvPr/>
        </p:nvSpPr>
        <p:spPr bwMode="auto">
          <a:xfrm>
            <a:off x="3962400" y="3962400"/>
            <a:ext cx="1090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hlinkClick r:id="rId20" action="ppaction://hlinksldjump"/>
              </a:rPr>
              <a:t>Q $300</a:t>
            </a:r>
            <a:endParaRPr lang="en-US" altLang="en-US"/>
          </a:p>
        </p:txBody>
      </p:sp>
      <p:sp>
        <p:nvSpPr>
          <p:cNvPr id="3096" name="Rectangle 25"/>
          <p:cNvSpPr>
            <a:spLocks noChangeArrowheads="1"/>
          </p:cNvSpPr>
          <p:nvPr/>
        </p:nvSpPr>
        <p:spPr bwMode="auto">
          <a:xfrm>
            <a:off x="5538788" y="3962400"/>
            <a:ext cx="10906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hlinkClick r:id="rId21" action="ppaction://hlinksldjump"/>
              </a:rPr>
              <a:t>Q $300</a:t>
            </a:r>
            <a:endParaRPr lang="en-US" altLang="en-US"/>
          </a:p>
        </p:txBody>
      </p:sp>
      <p:sp>
        <p:nvSpPr>
          <p:cNvPr id="3097" name="Rectangle 26"/>
          <p:cNvSpPr>
            <a:spLocks noChangeArrowheads="1"/>
          </p:cNvSpPr>
          <p:nvPr/>
        </p:nvSpPr>
        <p:spPr bwMode="auto">
          <a:xfrm>
            <a:off x="7010400" y="4038600"/>
            <a:ext cx="1090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hlinkClick r:id="rId22" action="ppaction://hlinksldjump"/>
              </a:rPr>
              <a:t>Q $300</a:t>
            </a:r>
            <a:endParaRPr lang="en-US" altLang="en-US"/>
          </a:p>
        </p:txBody>
      </p:sp>
      <p:sp>
        <p:nvSpPr>
          <p:cNvPr id="3098" name="Rectangle 27"/>
          <p:cNvSpPr>
            <a:spLocks noChangeArrowheads="1"/>
          </p:cNvSpPr>
          <p:nvPr/>
        </p:nvSpPr>
        <p:spPr bwMode="auto">
          <a:xfrm>
            <a:off x="2514600" y="4724400"/>
            <a:ext cx="1090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hlinkClick r:id="rId23" action="ppaction://hlinksldjump"/>
              </a:rPr>
              <a:t>Q $400</a:t>
            </a:r>
            <a:endParaRPr lang="en-US" altLang="en-US"/>
          </a:p>
        </p:txBody>
      </p:sp>
      <p:sp>
        <p:nvSpPr>
          <p:cNvPr id="3099" name="Rectangle 28"/>
          <p:cNvSpPr>
            <a:spLocks noChangeArrowheads="1"/>
          </p:cNvSpPr>
          <p:nvPr/>
        </p:nvSpPr>
        <p:spPr bwMode="auto">
          <a:xfrm>
            <a:off x="4038600" y="4800600"/>
            <a:ext cx="1090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hlinkClick r:id="rId24" action="ppaction://hlinksldjump"/>
              </a:rPr>
              <a:t>Q $400</a:t>
            </a:r>
            <a:endParaRPr lang="en-US" altLang="en-US"/>
          </a:p>
        </p:txBody>
      </p:sp>
      <p:sp>
        <p:nvSpPr>
          <p:cNvPr id="3100" name="Rectangle 29"/>
          <p:cNvSpPr>
            <a:spLocks noChangeArrowheads="1"/>
          </p:cNvSpPr>
          <p:nvPr/>
        </p:nvSpPr>
        <p:spPr bwMode="auto">
          <a:xfrm>
            <a:off x="5562600" y="4800600"/>
            <a:ext cx="1090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hlinkClick r:id="rId25" action="ppaction://hlinksldjump"/>
              </a:rPr>
              <a:t>Q $400</a:t>
            </a:r>
            <a:endParaRPr lang="en-US" altLang="en-US"/>
          </a:p>
        </p:txBody>
      </p:sp>
      <p:sp>
        <p:nvSpPr>
          <p:cNvPr id="3101" name="Rectangle 30"/>
          <p:cNvSpPr>
            <a:spLocks noChangeArrowheads="1"/>
          </p:cNvSpPr>
          <p:nvPr/>
        </p:nvSpPr>
        <p:spPr bwMode="auto">
          <a:xfrm>
            <a:off x="7010400" y="4800600"/>
            <a:ext cx="1090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hlinkClick r:id="rId26" action="ppaction://hlinksldjump"/>
              </a:rPr>
              <a:t>Q $400</a:t>
            </a:r>
            <a:endParaRPr lang="en-US" altLang="en-US"/>
          </a:p>
        </p:txBody>
      </p:sp>
      <p:sp>
        <p:nvSpPr>
          <p:cNvPr id="3102" name="Rectangle 31"/>
          <p:cNvSpPr>
            <a:spLocks noChangeArrowheads="1"/>
          </p:cNvSpPr>
          <p:nvPr/>
        </p:nvSpPr>
        <p:spPr bwMode="auto">
          <a:xfrm>
            <a:off x="2514600" y="5562600"/>
            <a:ext cx="1090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hlinkClick r:id="rId27" action="ppaction://hlinksldjump"/>
              </a:rPr>
              <a:t>Q $500</a:t>
            </a:r>
            <a:endParaRPr lang="en-US" altLang="en-US"/>
          </a:p>
        </p:txBody>
      </p:sp>
      <p:sp>
        <p:nvSpPr>
          <p:cNvPr id="3103" name="Rectangle 32"/>
          <p:cNvSpPr>
            <a:spLocks noChangeArrowheads="1"/>
          </p:cNvSpPr>
          <p:nvPr/>
        </p:nvSpPr>
        <p:spPr bwMode="auto">
          <a:xfrm>
            <a:off x="4038600" y="5562600"/>
            <a:ext cx="1090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hlinkClick r:id="rId28" action="ppaction://hlinksldjump"/>
              </a:rPr>
              <a:t>Q $500</a:t>
            </a:r>
            <a:endParaRPr lang="en-US" altLang="en-US"/>
          </a:p>
        </p:txBody>
      </p:sp>
      <p:sp>
        <p:nvSpPr>
          <p:cNvPr id="3104" name="Rectangle 33"/>
          <p:cNvSpPr>
            <a:spLocks noChangeArrowheads="1"/>
          </p:cNvSpPr>
          <p:nvPr/>
        </p:nvSpPr>
        <p:spPr bwMode="auto">
          <a:xfrm>
            <a:off x="5562600" y="5562600"/>
            <a:ext cx="1090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hlinkClick r:id="rId29" action="ppaction://hlinksldjump"/>
              </a:rPr>
              <a:t>Q $500</a:t>
            </a:r>
            <a:endParaRPr lang="en-US" altLang="en-US"/>
          </a:p>
        </p:txBody>
      </p:sp>
      <p:sp>
        <p:nvSpPr>
          <p:cNvPr id="3105" name="Rectangle 34"/>
          <p:cNvSpPr>
            <a:spLocks noChangeArrowheads="1"/>
          </p:cNvSpPr>
          <p:nvPr/>
        </p:nvSpPr>
        <p:spPr bwMode="auto">
          <a:xfrm>
            <a:off x="7010400" y="5562600"/>
            <a:ext cx="1090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hlinkClick r:id="rId30" action="ppaction://hlinksldjump"/>
              </a:rPr>
              <a:t>Q $500</a:t>
            </a:r>
            <a:endParaRPr lang="en-US" altLang="en-US"/>
          </a:p>
        </p:txBody>
      </p:sp>
      <p:sp>
        <p:nvSpPr>
          <p:cNvPr id="3106" name="Text Box 47"/>
          <p:cNvSpPr txBox="1">
            <a:spLocks noChangeArrowheads="1"/>
          </p:cNvSpPr>
          <p:nvPr/>
        </p:nvSpPr>
        <p:spPr bwMode="auto">
          <a:xfrm>
            <a:off x="6765925" y="6324600"/>
            <a:ext cx="1995488" cy="466725"/>
          </a:xfrm>
          <a:prstGeom prst="rect">
            <a:avLst/>
          </a:prstGeom>
          <a:noFill/>
          <a:ln w="952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hlinkClick r:id="rId31" action="ppaction://hlinksldjump"/>
              </a:rPr>
              <a:t>Final Jeopardy</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 calcmode="lin" valueType="num">
                                      <p:cBhvr additive="base">
                                        <p:cTn id="7" dur="5000" fill="hold"/>
                                        <p:tgtEl>
                                          <p:spTgt spid="2051"/>
                                        </p:tgtEl>
                                        <p:attrNameLst>
                                          <p:attrName>ppt_x</p:attrName>
                                        </p:attrNameLst>
                                      </p:cBhvr>
                                      <p:tavLst>
                                        <p:tav tm="0">
                                          <p:val>
                                            <p:strVal val="#ppt_x"/>
                                          </p:val>
                                        </p:tav>
                                        <p:tav tm="100000">
                                          <p:val>
                                            <p:strVal val="#ppt_x"/>
                                          </p:val>
                                        </p:tav>
                                      </p:tavLst>
                                    </p:anim>
                                    <p:anim calcmode="lin" valueType="num">
                                      <p:cBhvr additive="base">
                                        <p:cTn id="8" dur="5000" fill="hold"/>
                                        <p:tgtEl>
                                          <p:spTgt spid="205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5" presetClass="entr" presetSubtype="0" fill="hold" grpId="0" nodeType="clickEffect">
                                  <p:stCondLst>
                                    <p:cond delay="0"/>
                                  </p:stCondLst>
                                  <p:childTnLst>
                                    <p:set>
                                      <p:cBhvr>
                                        <p:cTn id="12" dur="1" fill="hold">
                                          <p:stCondLst>
                                            <p:cond delay="0"/>
                                          </p:stCondLst>
                                        </p:cTn>
                                        <p:tgtEl>
                                          <p:spTgt spid="2050"/>
                                        </p:tgtEl>
                                        <p:attrNameLst>
                                          <p:attrName>style.visibility</p:attrName>
                                        </p:attrNameLst>
                                      </p:cBhvr>
                                      <p:to>
                                        <p:strVal val="visible"/>
                                      </p:to>
                                    </p:set>
                                    <p:anim calcmode="lin" valueType="num">
                                      <p:cBhvr>
                                        <p:cTn id="13" dur="1000" fill="hold"/>
                                        <p:tgtEl>
                                          <p:spTgt spid="2050"/>
                                        </p:tgtEl>
                                        <p:attrNameLst>
                                          <p:attrName>ppt_w</p:attrName>
                                        </p:attrNameLst>
                                      </p:cBhvr>
                                      <p:tavLst>
                                        <p:tav tm="0">
                                          <p:val>
                                            <p:fltVal val="0"/>
                                          </p:val>
                                        </p:tav>
                                        <p:tav tm="100000">
                                          <p:val>
                                            <p:strVal val="#ppt_w"/>
                                          </p:val>
                                        </p:tav>
                                      </p:tavLst>
                                    </p:anim>
                                    <p:anim calcmode="lin" valueType="num">
                                      <p:cBhvr>
                                        <p:cTn id="14" dur="1000" fill="hold"/>
                                        <p:tgtEl>
                                          <p:spTgt spid="2050"/>
                                        </p:tgtEl>
                                        <p:attrNameLst>
                                          <p:attrName>ppt_h</p:attrName>
                                        </p:attrNameLst>
                                      </p:cBhvr>
                                      <p:tavLst>
                                        <p:tav tm="0">
                                          <p:val>
                                            <p:fltVal val="0"/>
                                          </p:val>
                                        </p:tav>
                                        <p:tav tm="100000">
                                          <p:val>
                                            <p:strVal val="#ppt_h"/>
                                          </p:val>
                                        </p:tav>
                                      </p:tavLst>
                                    </p:anim>
                                    <p:anim calcmode="lin" valueType="num">
                                      <p:cBhvr>
                                        <p:cTn id="15" dur="1000" fill="hold"/>
                                        <p:tgtEl>
                                          <p:spTgt spid="2050"/>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2050"/>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11"/>
                                            </p:cond>
                                          </p:stCondLst>
                                          <p:endCondLst>
                                            <p:cond evt="onStopAudio" delay="0">
                                              <p:tgtEl>
                                                <p:sldTgt/>
                                              </p:tgtEl>
                                            </p:cond>
                                          </p:endCondLst>
                                        </p:cTn>
                                        <p:tgtEl>
                                          <p:sndTgt r:embed="rId3" name="jeop.wav"/>
                                        </p:tgtEl>
                                      </p:cMediaNode>
                                    </p:audio>
                                  </p:sub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2052">
                                            <p:txEl>
                                              <p:pRg st="0" end="0"/>
                                            </p:txEl>
                                          </p:spTgt>
                                        </p:tgtEl>
                                        <p:attrNameLst>
                                          <p:attrName>style.visibility</p:attrName>
                                        </p:attrNameLst>
                                      </p:cBhvr>
                                      <p:to>
                                        <p:strVal val="visible"/>
                                      </p:to>
                                    </p:set>
                                    <p:anim calcmode="lin" valueType="num">
                                      <p:cBhvr additive="base">
                                        <p:cTn id="21" dur="500" fill="hold"/>
                                        <p:tgtEl>
                                          <p:spTgt spid="2052">
                                            <p:txEl>
                                              <p:pRg st="0" end="0"/>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05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2053">
                                            <p:txEl>
                                              <p:pRg st="0" end="0"/>
                                            </p:txEl>
                                          </p:spTgt>
                                        </p:tgtEl>
                                        <p:attrNameLst>
                                          <p:attrName>style.visibility</p:attrName>
                                        </p:attrNameLst>
                                      </p:cBhvr>
                                      <p:to>
                                        <p:strVal val="visible"/>
                                      </p:to>
                                    </p:set>
                                    <p:anim calcmode="lin" valueType="num">
                                      <p:cBhvr additive="base">
                                        <p:cTn id="27" dur="500" fill="hold"/>
                                        <p:tgtEl>
                                          <p:spTgt spid="2053">
                                            <p:txEl>
                                              <p:pRg st="0" end="0"/>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05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2054">
                                            <p:txEl>
                                              <p:pRg st="0" end="0"/>
                                            </p:txEl>
                                          </p:spTgt>
                                        </p:tgtEl>
                                        <p:attrNameLst>
                                          <p:attrName>style.visibility</p:attrName>
                                        </p:attrNameLst>
                                      </p:cBhvr>
                                      <p:to>
                                        <p:strVal val="visible"/>
                                      </p:to>
                                    </p:set>
                                    <p:anim calcmode="lin" valueType="num">
                                      <p:cBhvr additive="base">
                                        <p:cTn id="33" dur="500" fill="hold"/>
                                        <p:tgtEl>
                                          <p:spTgt spid="2054">
                                            <p:txEl>
                                              <p:pRg st="0" end="0"/>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205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2055">
                                            <p:txEl>
                                              <p:pRg st="0" end="0"/>
                                            </p:txEl>
                                          </p:spTgt>
                                        </p:tgtEl>
                                        <p:attrNameLst>
                                          <p:attrName>style.visibility</p:attrName>
                                        </p:attrNameLst>
                                      </p:cBhvr>
                                      <p:to>
                                        <p:strVal val="visible"/>
                                      </p:to>
                                    </p:set>
                                    <p:anim calcmode="lin" valueType="num">
                                      <p:cBhvr additive="base">
                                        <p:cTn id="39" dur="500" fill="hold"/>
                                        <p:tgtEl>
                                          <p:spTgt spid="2055">
                                            <p:txEl>
                                              <p:pRg st="0" end="0"/>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20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2056">
                                            <p:txEl>
                                              <p:pRg st="0" end="0"/>
                                            </p:txEl>
                                          </p:spTgt>
                                        </p:tgtEl>
                                        <p:attrNameLst>
                                          <p:attrName>style.visibility</p:attrName>
                                        </p:attrNameLst>
                                      </p:cBhvr>
                                      <p:to>
                                        <p:strVal val="visible"/>
                                      </p:to>
                                    </p:set>
                                    <p:anim calcmode="lin" valueType="num">
                                      <p:cBhvr additive="base">
                                        <p:cTn id="45" dur="500" fill="hold"/>
                                        <p:tgtEl>
                                          <p:spTgt spid="2056">
                                            <p:txEl>
                                              <p:pRg st="0" end="0"/>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205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P spid="2052" grpId="0" build="p" autoUpdateAnimBg="0"/>
      <p:bldP spid="2053" grpId="0" build="p" autoUpdateAnimBg="0"/>
      <p:bldP spid="2054" grpId="0" build="p" autoUpdateAnimBg="0"/>
      <p:bldP spid="2055" grpId="0" build="p" autoUpdateAnimBg="0"/>
      <p:bldP spid="2056"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smtClean="0"/>
              <a:t>$500 Question from Section 1</a:t>
            </a:r>
          </a:p>
        </p:txBody>
      </p:sp>
      <p:sp>
        <p:nvSpPr>
          <p:cNvPr id="12291" name="Content Placeholder 1"/>
          <p:cNvSpPr>
            <a:spLocks noGrp="1"/>
          </p:cNvSpPr>
          <p:nvPr>
            <p:ph idx="1"/>
          </p:nvPr>
        </p:nvSpPr>
        <p:spPr/>
        <p:txBody>
          <a:bodyPr/>
          <a:lstStyle/>
          <a:p>
            <a:r>
              <a:rPr lang="en-US" altLang="en-US" sz="3600" smtClean="0"/>
              <a:t>A governmental action that is said to be in violation of the constitution is said to be what?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smtClean="0"/>
              <a:t>$500 Answer from Section 1</a:t>
            </a:r>
          </a:p>
        </p:txBody>
      </p:sp>
      <p:sp>
        <p:nvSpPr>
          <p:cNvPr id="13315" name="Content Placeholder 1"/>
          <p:cNvSpPr>
            <a:spLocks noGrp="1"/>
          </p:cNvSpPr>
          <p:nvPr>
            <p:ph idx="1"/>
          </p:nvPr>
        </p:nvSpPr>
        <p:spPr>
          <a:xfrm>
            <a:off x="685800" y="2590800"/>
            <a:ext cx="7772400" cy="3505200"/>
          </a:xfrm>
        </p:spPr>
        <p:txBody>
          <a:bodyPr/>
          <a:lstStyle/>
          <a:p>
            <a:pPr algn="ctr"/>
            <a:r>
              <a:rPr lang="en-US" altLang="en-US" sz="4000" smtClean="0"/>
              <a:t>Unconstitutional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smtClean="0"/>
              <a:t>$100 Question from Section 2</a:t>
            </a:r>
          </a:p>
        </p:txBody>
      </p:sp>
      <p:sp>
        <p:nvSpPr>
          <p:cNvPr id="14339" name="Content Placeholder 1"/>
          <p:cNvSpPr>
            <a:spLocks noGrp="1"/>
          </p:cNvSpPr>
          <p:nvPr>
            <p:ph idx="1"/>
          </p:nvPr>
        </p:nvSpPr>
        <p:spPr/>
        <p:txBody>
          <a:bodyPr/>
          <a:lstStyle/>
          <a:p>
            <a:r>
              <a:rPr lang="en-US" altLang="en-US" sz="4000" smtClean="0"/>
              <a:t>In how many ways can the constitution be FORMALLY changed?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mtClean="0"/>
              <a:t>$100 Answer from Section 2</a:t>
            </a:r>
          </a:p>
        </p:txBody>
      </p:sp>
      <p:sp>
        <p:nvSpPr>
          <p:cNvPr id="15363" name="Content Placeholder 1"/>
          <p:cNvSpPr>
            <a:spLocks noGrp="1"/>
          </p:cNvSpPr>
          <p:nvPr>
            <p:ph idx="1"/>
          </p:nvPr>
        </p:nvSpPr>
        <p:spPr>
          <a:xfrm>
            <a:off x="685800" y="2362200"/>
            <a:ext cx="7772400" cy="3810000"/>
          </a:xfrm>
        </p:spPr>
        <p:txBody>
          <a:bodyPr/>
          <a:lstStyle/>
          <a:p>
            <a:pPr algn="ctr"/>
            <a:r>
              <a:rPr lang="en-US" altLang="en-US" sz="4000" smtClean="0"/>
              <a:t> In </a:t>
            </a:r>
            <a:r>
              <a:rPr lang="en-US" altLang="en-US" sz="4000" b="1" u="sng" smtClean="0"/>
              <a:t>four(4) </a:t>
            </a:r>
            <a:r>
              <a:rPr lang="en-US" altLang="en-US" sz="4000" smtClean="0"/>
              <a:t>ways</a:t>
            </a:r>
          </a:p>
          <a:p>
            <a:pPr algn="ctr"/>
            <a:r>
              <a:rPr lang="en-US" altLang="en-US" sz="4000" smtClean="0"/>
              <a:t>Article V sets out 2 methods for the proposal of amendments and 2 methods for the ratification of amendments , which makes 4  methods.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smtClean="0"/>
              <a:t>$200 Question from Section 2</a:t>
            </a:r>
          </a:p>
        </p:txBody>
      </p:sp>
      <p:sp>
        <p:nvSpPr>
          <p:cNvPr id="16387" name="Content Placeholder 1"/>
          <p:cNvSpPr>
            <a:spLocks noGrp="1"/>
          </p:cNvSpPr>
          <p:nvPr>
            <p:ph idx="1"/>
          </p:nvPr>
        </p:nvSpPr>
        <p:spPr/>
        <p:txBody>
          <a:bodyPr/>
          <a:lstStyle/>
          <a:p>
            <a:r>
              <a:rPr lang="en-US" altLang="en-US" sz="3600" smtClean="0"/>
              <a:t>The formal amendment process illustrates which </a:t>
            </a:r>
            <a:r>
              <a:rPr lang="en-US" altLang="en-US" sz="3600" b="1" smtClean="0"/>
              <a:t>TWO</a:t>
            </a:r>
            <a:r>
              <a:rPr lang="en-US" altLang="en-US" sz="3600" smtClean="0"/>
              <a:t> constitutional principles?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smtClean="0"/>
              <a:t>$200 Answer from Section 2</a:t>
            </a:r>
          </a:p>
        </p:txBody>
      </p:sp>
      <p:sp>
        <p:nvSpPr>
          <p:cNvPr id="17411" name="Content Placeholder 1"/>
          <p:cNvSpPr>
            <a:spLocks noGrp="1"/>
          </p:cNvSpPr>
          <p:nvPr>
            <p:ph idx="1"/>
          </p:nvPr>
        </p:nvSpPr>
        <p:spPr/>
        <p:txBody>
          <a:bodyPr/>
          <a:lstStyle/>
          <a:p>
            <a:r>
              <a:rPr lang="en-US" altLang="en-US" smtClean="0"/>
              <a:t>Federalism and  Popular sovereignty</a:t>
            </a:r>
          </a:p>
          <a:p>
            <a:r>
              <a:rPr lang="en-US" altLang="en-US" smtClean="0"/>
              <a:t>Federal because the proposal is at national level and  ratification is as state level.</a:t>
            </a:r>
          </a:p>
          <a:p>
            <a:r>
              <a:rPr lang="en-US" altLang="en-US" smtClean="0"/>
              <a:t>Popular Sovereignty because the amendments represent the expression  of people’s sovereign will.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smtClean="0"/>
              <a:t>$300 Question from Section 2</a:t>
            </a:r>
          </a:p>
        </p:txBody>
      </p:sp>
      <p:sp>
        <p:nvSpPr>
          <p:cNvPr id="2" name="Content Placeholder 1"/>
          <p:cNvSpPr>
            <a:spLocks noGrp="1"/>
          </p:cNvSpPr>
          <p:nvPr>
            <p:ph idx="1"/>
          </p:nvPr>
        </p:nvSpPr>
        <p:spPr/>
        <p:txBody>
          <a:bodyPr/>
          <a:lstStyle/>
          <a:p>
            <a:pPr>
              <a:defRPr/>
            </a:pPr>
            <a:r>
              <a:rPr lang="en-US" sz="4000" dirty="0" smtClean="0"/>
              <a:t>Which amendment was known as </a:t>
            </a:r>
          </a:p>
          <a:p>
            <a:pPr marL="0" indent="0">
              <a:buFontTx/>
              <a:buNone/>
              <a:defRPr/>
            </a:pPr>
            <a:r>
              <a:rPr lang="en-US" sz="4000" dirty="0" smtClean="0"/>
              <a:t>“The noble experiment”? </a:t>
            </a:r>
            <a:endParaRPr lang="en-US" sz="4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smtClean="0"/>
              <a:t>$300 Answer from Section 2</a:t>
            </a:r>
          </a:p>
        </p:txBody>
      </p:sp>
      <p:sp>
        <p:nvSpPr>
          <p:cNvPr id="19459" name="Content Placeholder 1"/>
          <p:cNvSpPr>
            <a:spLocks noGrp="1"/>
          </p:cNvSpPr>
          <p:nvPr>
            <p:ph idx="1"/>
          </p:nvPr>
        </p:nvSpPr>
        <p:spPr>
          <a:xfrm>
            <a:off x="685800" y="2514600"/>
            <a:ext cx="7772400" cy="3124200"/>
          </a:xfrm>
        </p:spPr>
        <p:txBody>
          <a:bodyPr/>
          <a:lstStyle/>
          <a:p>
            <a:r>
              <a:rPr lang="en-US" altLang="en-US" smtClean="0"/>
              <a:t>18</a:t>
            </a:r>
            <a:r>
              <a:rPr lang="en-US" altLang="en-US" baseline="30000" smtClean="0"/>
              <a:t>th</a:t>
            </a:r>
            <a:r>
              <a:rPr lang="en-US" altLang="en-US" smtClean="0"/>
              <a:t> Amendment, Dealing with a nationwide prohibition of alcohol.</a:t>
            </a:r>
          </a:p>
          <a:p>
            <a:r>
              <a:rPr lang="en-US" altLang="en-US" smtClean="0"/>
              <a:t>Repealed by 21</a:t>
            </a:r>
            <a:r>
              <a:rPr lang="en-US" altLang="en-US" baseline="30000" smtClean="0"/>
              <a:t>st</a:t>
            </a:r>
            <a:r>
              <a:rPr lang="en-US" altLang="en-US" smtClean="0"/>
              <a:t> amendment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smtClean="0"/>
              <a:t>$400 Question from Section 2</a:t>
            </a:r>
          </a:p>
        </p:txBody>
      </p:sp>
      <p:sp>
        <p:nvSpPr>
          <p:cNvPr id="20483" name="Content Placeholder 1"/>
          <p:cNvSpPr>
            <a:spLocks noGrp="1"/>
          </p:cNvSpPr>
          <p:nvPr>
            <p:ph idx="1"/>
          </p:nvPr>
        </p:nvSpPr>
        <p:spPr>
          <a:xfrm>
            <a:off x="685800" y="2286000"/>
            <a:ext cx="7772400" cy="3810000"/>
          </a:xfrm>
        </p:spPr>
        <p:txBody>
          <a:bodyPr/>
          <a:lstStyle/>
          <a:p>
            <a:r>
              <a:rPr lang="en-US" altLang="en-US" sz="3600" smtClean="0"/>
              <a:t>Since the 18</a:t>
            </a:r>
            <a:r>
              <a:rPr lang="en-US" altLang="en-US" sz="3600" baseline="30000" smtClean="0"/>
              <a:t>th</a:t>
            </a:r>
            <a:r>
              <a:rPr lang="en-US" altLang="en-US" sz="3600" smtClean="0"/>
              <a:t> amendment being proposed, Congress  has typically set a ratification deadline of how many years?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smtClean="0"/>
              <a:t>$400 Answer from H2</a:t>
            </a:r>
          </a:p>
        </p:txBody>
      </p:sp>
      <p:sp>
        <p:nvSpPr>
          <p:cNvPr id="21507" name="Content Placeholder 1"/>
          <p:cNvSpPr>
            <a:spLocks noGrp="1"/>
          </p:cNvSpPr>
          <p:nvPr>
            <p:ph idx="1"/>
          </p:nvPr>
        </p:nvSpPr>
        <p:spPr>
          <a:xfrm>
            <a:off x="685800" y="2362200"/>
            <a:ext cx="7772400" cy="3733800"/>
          </a:xfrm>
        </p:spPr>
        <p:txBody>
          <a:bodyPr/>
          <a:lstStyle/>
          <a:p>
            <a:r>
              <a:rPr lang="en-US" altLang="en-US" sz="3600" smtClean="0"/>
              <a:t>Seven</a:t>
            </a:r>
          </a:p>
          <a:p>
            <a:r>
              <a:rPr lang="en-US" altLang="en-US" sz="3600" smtClean="0"/>
              <a:t>Also similar to the deadline for  ratification of all other amendments except the 19</a:t>
            </a:r>
            <a:r>
              <a:rPr lang="en-US" altLang="en-US" sz="3600" baseline="30000" smtClean="0"/>
              <a:t>th</a:t>
            </a:r>
            <a:r>
              <a:rPr lang="en-US" altLang="en-US" sz="3600"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smtClean="0"/>
              <a:t>$100 Question from Section 1</a:t>
            </a:r>
          </a:p>
        </p:txBody>
      </p:sp>
      <p:sp>
        <p:nvSpPr>
          <p:cNvPr id="4099" name="Content Placeholder 1"/>
          <p:cNvSpPr>
            <a:spLocks noGrp="1"/>
          </p:cNvSpPr>
          <p:nvPr>
            <p:ph idx="1"/>
          </p:nvPr>
        </p:nvSpPr>
        <p:spPr>
          <a:xfrm>
            <a:off x="685800" y="2743200"/>
            <a:ext cx="7772400" cy="2514600"/>
          </a:xfrm>
        </p:spPr>
        <p:txBody>
          <a:bodyPr/>
          <a:lstStyle/>
          <a:p>
            <a:r>
              <a:rPr lang="en-US" altLang="en-US" sz="4000" smtClean="0"/>
              <a:t>Which of the following gives the President the power to reject any act of congress?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smtClean="0"/>
              <a:t>$500 Question from Section 2</a:t>
            </a:r>
          </a:p>
        </p:txBody>
      </p:sp>
      <p:sp>
        <p:nvSpPr>
          <p:cNvPr id="22531" name="Content Placeholder 1"/>
          <p:cNvSpPr>
            <a:spLocks noGrp="1"/>
          </p:cNvSpPr>
          <p:nvPr>
            <p:ph idx="1"/>
          </p:nvPr>
        </p:nvSpPr>
        <p:spPr/>
        <p:txBody>
          <a:bodyPr/>
          <a:lstStyle/>
          <a:p>
            <a:r>
              <a:rPr lang="en-US" altLang="en-US" smtClean="0"/>
              <a:t>Which of the following was the subject of an UNRATIFIED amendment?</a:t>
            </a:r>
          </a:p>
          <a:p>
            <a:endParaRPr lang="en-US" altLang="en-US" smtClean="0"/>
          </a:p>
          <a:p>
            <a:pPr marL="1257300" lvl="2" indent="-457200">
              <a:buFont typeface="Wingdings" panose="05000000000000000000" pitchFamily="2" charset="2"/>
              <a:buChar char="q"/>
            </a:pPr>
            <a:r>
              <a:rPr lang="en-US" altLang="en-US" smtClean="0"/>
              <a:t>The right to a speedy trial by an impartial trial</a:t>
            </a:r>
          </a:p>
          <a:p>
            <a:pPr marL="1257300" lvl="2" indent="-457200">
              <a:buFont typeface="Wingdings" panose="05000000000000000000" pitchFamily="2" charset="2"/>
              <a:buChar char="q"/>
            </a:pPr>
            <a:r>
              <a:rPr lang="en-US" altLang="en-US" smtClean="0"/>
              <a:t>Giving the District of Colombia Seats in Congress</a:t>
            </a:r>
          </a:p>
          <a:p>
            <a:pPr marL="1257300" lvl="2" indent="-457200">
              <a:buFont typeface="Wingdings" panose="05000000000000000000" pitchFamily="2" charset="2"/>
              <a:buChar char="q"/>
            </a:pPr>
            <a:r>
              <a:rPr lang="en-US" altLang="en-US" smtClean="0"/>
              <a:t>Popular election of U.S Senators</a:t>
            </a:r>
          </a:p>
          <a:p>
            <a:pPr marL="1257300" lvl="2" indent="-457200">
              <a:buFont typeface="Wingdings" panose="05000000000000000000" pitchFamily="2" charset="2"/>
              <a:buChar char="q"/>
            </a:pPr>
            <a:r>
              <a:rPr lang="en-US" altLang="en-US" smtClean="0"/>
              <a:t>Limit on Presidential terms </a:t>
            </a:r>
          </a:p>
          <a:p>
            <a:pPr marL="857250" lvl="1" indent="-457200">
              <a:buFont typeface="Wingdings" panose="05000000000000000000" pitchFamily="2" charset="2"/>
              <a:buChar char="q"/>
            </a:pPr>
            <a:endParaRPr lang="en-US" alt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smtClean="0"/>
              <a:t>$500 Answer from Section 2</a:t>
            </a:r>
          </a:p>
        </p:txBody>
      </p:sp>
      <p:sp>
        <p:nvSpPr>
          <p:cNvPr id="23555" name="Content Placeholder 1"/>
          <p:cNvSpPr>
            <a:spLocks noGrp="1"/>
          </p:cNvSpPr>
          <p:nvPr>
            <p:ph idx="1"/>
          </p:nvPr>
        </p:nvSpPr>
        <p:spPr>
          <a:xfrm>
            <a:off x="685800" y="2590800"/>
            <a:ext cx="7772400" cy="3505200"/>
          </a:xfrm>
        </p:spPr>
        <p:txBody>
          <a:bodyPr/>
          <a:lstStyle/>
          <a:p>
            <a:r>
              <a:rPr lang="en-US" altLang="en-US" smtClean="0"/>
              <a:t>Giving the District of Colombia seats in Congress</a:t>
            </a:r>
          </a:p>
          <a:p>
            <a:r>
              <a:rPr lang="en-US" altLang="en-US" smtClean="0"/>
              <a:t>Proposed in 1978, died in 1985</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smtClean="0"/>
              <a:t>$100 Question from Section 3</a:t>
            </a:r>
          </a:p>
        </p:txBody>
      </p:sp>
      <p:sp>
        <p:nvSpPr>
          <p:cNvPr id="24579" name="Content Placeholder 1"/>
          <p:cNvSpPr>
            <a:spLocks noGrp="1"/>
          </p:cNvSpPr>
          <p:nvPr>
            <p:ph idx="1"/>
          </p:nvPr>
        </p:nvSpPr>
        <p:spPr>
          <a:xfrm>
            <a:off x="685800" y="2819400"/>
            <a:ext cx="7772400" cy="3276600"/>
          </a:xfrm>
        </p:spPr>
        <p:txBody>
          <a:bodyPr/>
          <a:lstStyle/>
          <a:p>
            <a:r>
              <a:rPr lang="en-US" altLang="en-US" smtClean="0"/>
              <a:t>By constitutional mandate, the formal selection of the U.S President is made by what?</a:t>
            </a:r>
          </a:p>
          <a:p>
            <a:endParaRPr lang="en-US" alt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smtClean="0"/>
              <a:t>$100 Answer from Section 3</a:t>
            </a:r>
          </a:p>
        </p:txBody>
      </p:sp>
      <p:sp>
        <p:nvSpPr>
          <p:cNvPr id="25603" name="Content Placeholder 1"/>
          <p:cNvSpPr>
            <a:spLocks noGrp="1"/>
          </p:cNvSpPr>
          <p:nvPr>
            <p:ph idx="1"/>
          </p:nvPr>
        </p:nvSpPr>
        <p:spPr>
          <a:xfrm>
            <a:off x="685800" y="2895600"/>
            <a:ext cx="7772400" cy="3276600"/>
          </a:xfrm>
        </p:spPr>
        <p:txBody>
          <a:bodyPr/>
          <a:lstStyle/>
          <a:p>
            <a:pPr algn="ctr"/>
            <a:r>
              <a:rPr lang="en-US" altLang="en-US" sz="4000" smtClean="0"/>
              <a:t>Electoral College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smtClean="0"/>
              <a:t>$200 Question from Section 3</a:t>
            </a:r>
          </a:p>
        </p:txBody>
      </p:sp>
      <p:sp>
        <p:nvSpPr>
          <p:cNvPr id="26627" name="Content Placeholder 1"/>
          <p:cNvSpPr>
            <a:spLocks noGrp="1"/>
          </p:cNvSpPr>
          <p:nvPr>
            <p:ph idx="1"/>
          </p:nvPr>
        </p:nvSpPr>
        <p:spPr>
          <a:xfrm>
            <a:off x="685800" y="2743200"/>
            <a:ext cx="7772400" cy="3276600"/>
          </a:xfrm>
        </p:spPr>
        <p:txBody>
          <a:bodyPr/>
          <a:lstStyle/>
          <a:p>
            <a:r>
              <a:rPr lang="en-US" altLang="en-US" sz="3600" smtClean="0"/>
              <a:t>According to the constitution, foreign and interstate  commerce is regulated by what?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smtClean="0"/>
              <a:t>$200 Answer from Section 3</a:t>
            </a:r>
          </a:p>
        </p:txBody>
      </p:sp>
      <p:sp>
        <p:nvSpPr>
          <p:cNvPr id="27651" name="Content Placeholder 1"/>
          <p:cNvSpPr>
            <a:spLocks noGrp="1"/>
          </p:cNvSpPr>
          <p:nvPr>
            <p:ph idx="1"/>
          </p:nvPr>
        </p:nvSpPr>
        <p:spPr>
          <a:xfrm>
            <a:off x="609600" y="2438400"/>
            <a:ext cx="7772400" cy="2895600"/>
          </a:xfrm>
        </p:spPr>
        <p:txBody>
          <a:bodyPr/>
          <a:lstStyle/>
          <a:p>
            <a:r>
              <a:rPr lang="en-US" altLang="en-US" smtClean="0"/>
              <a:t>Congress, however they are given the power and that is expressed, but terms and conditions are not defined.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en-US" smtClean="0"/>
              <a:t>$300 Question from Section 3</a:t>
            </a:r>
          </a:p>
        </p:txBody>
      </p:sp>
      <p:sp>
        <p:nvSpPr>
          <p:cNvPr id="28675" name="Content Placeholder 1"/>
          <p:cNvSpPr>
            <a:spLocks noGrp="1"/>
          </p:cNvSpPr>
          <p:nvPr>
            <p:ph idx="1"/>
          </p:nvPr>
        </p:nvSpPr>
        <p:spPr>
          <a:xfrm>
            <a:off x="685800" y="2743200"/>
            <a:ext cx="7772400" cy="3352800"/>
          </a:xfrm>
        </p:spPr>
        <p:txBody>
          <a:bodyPr/>
          <a:lstStyle/>
          <a:p>
            <a:r>
              <a:rPr lang="en-US" altLang="en-US" sz="4000" smtClean="0"/>
              <a:t>An</a:t>
            </a:r>
            <a:r>
              <a:rPr lang="en-US" altLang="en-US" sz="4000" b="1" i="1" smtClean="0"/>
              <a:t> executive </a:t>
            </a:r>
            <a:r>
              <a:rPr lang="en-US" altLang="en-US" sz="4000" smtClean="0"/>
              <a:t>agreement  is a pact that is between whom?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smtClean="0"/>
              <a:t>$300 Answer from Section 3</a:t>
            </a:r>
          </a:p>
        </p:txBody>
      </p:sp>
      <p:sp>
        <p:nvSpPr>
          <p:cNvPr id="29699" name="Content Placeholder 1"/>
          <p:cNvSpPr>
            <a:spLocks noGrp="1"/>
          </p:cNvSpPr>
          <p:nvPr>
            <p:ph idx="1"/>
          </p:nvPr>
        </p:nvSpPr>
        <p:spPr>
          <a:xfrm>
            <a:off x="685800" y="2438400"/>
            <a:ext cx="7772400" cy="3581400"/>
          </a:xfrm>
        </p:spPr>
        <p:txBody>
          <a:bodyPr/>
          <a:lstStyle/>
          <a:p>
            <a:r>
              <a:rPr lang="en-US" altLang="en-US" smtClean="0"/>
              <a:t>The president and the head of foreign state.</a:t>
            </a:r>
          </a:p>
          <a:p>
            <a:r>
              <a:rPr lang="en-US" altLang="en-US" smtClean="0"/>
              <a:t>Legally binging and does not need to pass/ approved by senate.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smtClean="0"/>
              <a:t>$400 Question from Section 3</a:t>
            </a:r>
          </a:p>
        </p:txBody>
      </p:sp>
      <p:sp>
        <p:nvSpPr>
          <p:cNvPr id="30723" name="Content Placeholder 1"/>
          <p:cNvSpPr>
            <a:spLocks noGrp="1"/>
          </p:cNvSpPr>
          <p:nvPr>
            <p:ph idx="1"/>
          </p:nvPr>
        </p:nvSpPr>
        <p:spPr>
          <a:xfrm>
            <a:off x="685800" y="2286000"/>
            <a:ext cx="7772400" cy="3810000"/>
          </a:xfrm>
        </p:spPr>
        <p:txBody>
          <a:bodyPr/>
          <a:lstStyle/>
          <a:p>
            <a:r>
              <a:rPr lang="en-US" altLang="en-US" sz="3600" smtClean="0"/>
              <a:t>All the federal courts that fall under the Supreme Court have been created by…?</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smtClean="0"/>
              <a:t>$400 Answer from Section 3</a:t>
            </a:r>
          </a:p>
        </p:txBody>
      </p:sp>
      <p:sp>
        <p:nvSpPr>
          <p:cNvPr id="31747" name="Content Placeholder 1"/>
          <p:cNvSpPr>
            <a:spLocks noGrp="1"/>
          </p:cNvSpPr>
          <p:nvPr>
            <p:ph idx="1"/>
          </p:nvPr>
        </p:nvSpPr>
        <p:spPr/>
        <p:txBody>
          <a:bodyPr/>
          <a:lstStyle/>
          <a:p>
            <a:r>
              <a:rPr lang="en-US" altLang="en-US" smtClean="0"/>
              <a:t>Congress</a:t>
            </a:r>
          </a:p>
          <a:p>
            <a:r>
              <a:rPr lang="en-US" altLang="en-US" smtClean="0"/>
              <a:t>Beginning with the Judiciary Act, all the Federal courts in the US, except the Supreme Court, are created by Congress.</a:t>
            </a:r>
          </a:p>
          <a:p>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smtClean="0"/>
              <a:t>$100 Answer from Section 1</a:t>
            </a:r>
          </a:p>
        </p:txBody>
      </p:sp>
      <p:sp>
        <p:nvSpPr>
          <p:cNvPr id="5123" name="Content Placeholder 1"/>
          <p:cNvSpPr>
            <a:spLocks noGrp="1"/>
          </p:cNvSpPr>
          <p:nvPr>
            <p:ph idx="1"/>
          </p:nvPr>
        </p:nvSpPr>
        <p:spPr>
          <a:xfrm>
            <a:off x="1066800" y="2438400"/>
            <a:ext cx="7772400" cy="3124200"/>
          </a:xfrm>
        </p:spPr>
        <p:txBody>
          <a:bodyPr/>
          <a:lstStyle/>
          <a:p>
            <a:pPr algn="ctr"/>
            <a:r>
              <a:rPr lang="en-US" altLang="en-US" sz="4400" smtClean="0"/>
              <a:t>Veto</a:t>
            </a:r>
          </a:p>
          <a:p>
            <a:pPr algn="ctr"/>
            <a:r>
              <a:rPr lang="en-US" altLang="en-US" sz="4400" smtClean="0"/>
              <a:t>Congress may make laws, but the President can reject them.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smtClean="0"/>
              <a:t>$500 Question from Section 3</a:t>
            </a:r>
          </a:p>
        </p:txBody>
      </p:sp>
      <p:sp>
        <p:nvSpPr>
          <p:cNvPr id="32771" name="Content Placeholder 1"/>
          <p:cNvSpPr>
            <a:spLocks noGrp="1"/>
          </p:cNvSpPr>
          <p:nvPr>
            <p:ph idx="1"/>
          </p:nvPr>
        </p:nvSpPr>
        <p:spPr>
          <a:xfrm>
            <a:off x="685800" y="2514600"/>
            <a:ext cx="7772400" cy="3581400"/>
          </a:xfrm>
        </p:spPr>
        <p:txBody>
          <a:bodyPr/>
          <a:lstStyle/>
          <a:p>
            <a:r>
              <a:rPr lang="en-US" altLang="en-US" sz="3600" smtClean="0"/>
              <a:t>What serves as an advisory body to the President by CUSTOM rather than by CONSTITUTIONAL MANDATE?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smtClean="0"/>
              <a:t>$500 Answer from  Section 3</a:t>
            </a:r>
          </a:p>
        </p:txBody>
      </p:sp>
      <p:sp>
        <p:nvSpPr>
          <p:cNvPr id="33795" name="Content Placeholder 1"/>
          <p:cNvSpPr>
            <a:spLocks noGrp="1"/>
          </p:cNvSpPr>
          <p:nvPr>
            <p:ph idx="1"/>
          </p:nvPr>
        </p:nvSpPr>
        <p:spPr/>
        <p:txBody>
          <a:bodyPr/>
          <a:lstStyle/>
          <a:p>
            <a:r>
              <a:rPr lang="en-US" altLang="en-US" smtClean="0"/>
              <a:t>The Cabinet</a:t>
            </a:r>
          </a:p>
          <a:p>
            <a:r>
              <a:rPr lang="en-US" altLang="en-US" smtClean="0"/>
              <a:t>Heads of the 15 executive departments making up the cabinet, an advisory to the president.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smtClean="0"/>
              <a:t>$100 Question from Other</a:t>
            </a:r>
          </a:p>
        </p:txBody>
      </p:sp>
      <p:sp>
        <p:nvSpPr>
          <p:cNvPr id="34819" name="Content Placeholder 1"/>
          <p:cNvSpPr>
            <a:spLocks noGrp="1"/>
          </p:cNvSpPr>
          <p:nvPr>
            <p:ph idx="1"/>
          </p:nvPr>
        </p:nvSpPr>
        <p:spPr>
          <a:xfrm>
            <a:off x="685800" y="2590800"/>
            <a:ext cx="7772400" cy="3505200"/>
          </a:xfrm>
        </p:spPr>
        <p:txBody>
          <a:bodyPr/>
          <a:lstStyle/>
          <a:p>
            <a:r>
              <a:rPr lang="en-US" altLang="en-US" smtClean="0"/>
              <a:t>Washington began a tradition called. ‘no-third -term”. Which of the presidents broke this tradition?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en-US" smtClean="0"/>
              <a:t>$100 Answer from Other</a:t>
            </a:r>
          </a:p>
        </p:txBody>
      </p:sp>
      <p:sp>
        <p:nvSpPr>
          <p:cNvPr id="35843" name="Content Placeholder 1"/>
          <p:cNvSpPr>
            <a:spLocks noGrp="1"/>
          </p:cNvSpPr>
          <p:nvPr>
            <p:ph idx="1"/>
          </p:nvPr>
        </p:nvSpPr>
        <p:spPr>
          <a:xfrm>
            <a:off x="685800" y="2667000"/>
            <a:ext cx="7772400" cy="3429000"/>
          </a:xfrm>
        </p:spPr>
        <p:txBody>
          <a:bodyPr/>
          <a:lstStyle/>
          <a:p>
            <a:r>
              <a:rPr lang="en-US" altLang="en-US" smtClean="0"/>
              <a:t>Franklin Roosevelt. We ran and won 3-4 terms.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en-US" smtClean="0"/>
              <a:t>$200 Question from H4</a:t>
            </a:r>
          </a:p>
        </p:txBody>
      </p:sp>
      <p:sp>
        <p:nvSpPr>
          <p:cNvPr id="36867" name="Content Placeholder 1"/>
          <p:cNvSpPr>
            <a:spLocks noGrp="1"/>
          </p:cNvSpPr>
          <p:nvPr>
            <p:ph idx="1"/>
          </p:nvPr>
        </p:nvSpPr>
        <p:spPr>
          <a:xfrm>
            <a:off x="685800" y="2743200"/>
            <a:ext cx="7772400" cy="3352800"/>
          </a:xfrm>
        </p:spPr>
        <p:txBody>
          <a:bodyPr/>
          <a:lstStyle/>
          <a:p>
            <a:r>
              <a:rPr lang="en-US" altLang="en-US" sz="3600" smtClean="0"/>
              <a:t>Why isn’t a proposed constitutional amendment  not sent to the president for approval?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smtClean="0"/>
              <a:t>$200 Answer from Other</a:t>
            </a:r>
          </a:p>
        </p:txBody>
      </p:sp>
      <p:sp>
        <p:nvSpPr>
          <p:cNvPr id="37891" name="Content Placeholder 1"/>
          <p:cNvSpPr>
            <a:spLocks noGrp="1"/>
          </p:cNvSpPr>
          <p:nvPr>
            <p:ph idx="1"/>
          </p:nvPr>
        </p:nvSpPr>
        <p:spPr>
          <a:xfrm>
            <a:off x="685800" y="2438400"/>
            <a:ext cx="7772400" cy="3657600"/>
          </a:xfrm>
        </p:spPr>
        <p:txBody>
          <a:bodyPr/>
          <a:lstStyle/>
          <a:p>
            <a:r>
              <a:rPr lang="en-US" altLang="en-US" sz="4000" smtClean="0"/>
              <a:t>Amendments are not laws.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smtClean="0"/>
              <a:t>$300 Question from Other </a:t>
            </a:r>
          </a:p>
        </p:txBody>
      </p:sp>
      <p:sp>
        <p:nvSpPr>
          <p:cNvPr id="38915" name="Content Placeholder 1"/>
          <p:cNvSpPr>
            <a:spLocks noGrp="1"/>
          </p:cNvSpPr>
          <p:nvPr>
            <p:ph idx="1"/>
          </p:nvPr>
        </p:nvSpPr>
        <p:spPr>
          <a:xfrm>
            <a:off x="762000" y="2286000"/>
            <a:ext cx="7772400" cy="3657600"/>
          </a:xfrm>
        </p:spPr>
        <p:txBody>
          <a:bodyPr/>
          <a:lstStyle/>
          <a:p>
            <a:r>
              <a:rPr lang="en-US" altLang="en-US" sz="3600" smtClean="0"/>
              <a:t>What did Congress do with the Judiciary Act of  1789?</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ltLang="en-US" smtClean="0"/>
              <a:t>$300 Answer from Other</a:t>
            </a:r>
          </a:p>
        </p:txBody>
      </p:sp>
      <p:sp>
        <p:nvSpPr>
          <p:cNvPr id="39939" name="Content Placeholder 1"/>
          <p:cNvSpPr>
            <a:spLocks noGrp="1"/>
          </p:cNvSpPr>
          <p:nvPr>
            <p:ph idx="1"/>
          </p:nvPr>
        </p:nvSpPr>
        <p:spPr>
          <a:xfrm>
            <a:off x="685800" y="2819400"/>
            <a:ext cx="7772400" cy="3276600"/>
          </a:xfrm>
        </p:spPr>
        <p:txBody>
          <a:bodyPr/>
          <a:lstStyle/>
          <a:p>
            <a:r>
              <a:rPr lang="en-US" altLang="en-US" smtClean="0"/>
              <a:t>Created federal courts below the Supreme court.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en-US" smtClean="0"/>
              <a:t>$400 Question from Other</a:t>
            </a:r>
          </a:p>
        </p:txBody>
      </p:sp>
      <p:sp>
        <p:nvSpPr>
          <p:cNvPr id="40963" name="Content Placeholder 1"/>
          <p:cNvSpPr>
            <a:spLocks noGrp="1"/>
          </p:cNvSpPr>
          <p:nvPr>
            <p:ph idx="1"/>
          </p:nvPr>
        </p:nvSpPr>
        <p:spPr>
          <a:xfrm>
            <a:off x="685800" y="2590800"/>
            <a:ext cx="7772400" cy="3505200"/>
          </a:xfrm>
        </p:spPr>
        <p:txBody>
          <a:bodyPr/>
          <a:lstStyle/>
          <a:p>
            <a:r>
              <a:rPr lang="en-US" altLang="en-US" smtClean="0"/>
              <a:t>Which Basic Principle of  government is found in the preamble where is says, “ we the people of the United States…”?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smtClean="0"/>
              <a:t>$400 Answer from Other </a:t>
            </a:r>
          </a:p>
        </p:txBody>
      </p:sp>
      <p:sp>
        <p:nvSpPr>
          <p:cNvPr id="41987" name="Content Placeholder 1"/>
          <p:cNvSpPr>
            <a:spLocks noGrp="1"/>
          </p:cNvSpPr>
          <p:nvPr>
            <p:ph idx="1"/>
          </p:nvPr>
        </p:nvSpPr>
        <p:spPr>
          <a:xfrm>
            <a:off x="685800" y="2895600"/>
            <a:ext cx="7772400" cy="3200400"/>
          </a:xfrm>
        </p:spPr>
        <p:txBody>
          <a:bodyPr/>
          <a:lstStyle/>
          <a:p>
            <a:r>
              <a:rPr lang="en-US" altLang="en-US" smtClean="0"/>
              <a:t>Popular Sovereignty, People hold all political power.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smtClean="0"/>
              <a:t>$200 Question from Section 1</a:t>
            </a:r>
          </a:p>
        </p:txBody>
      </p:sp>
      <p:sp>
        <p:nvSpPr>
          <p:cNvPr id="6147" name="Content Placeholder 1"/>
          <p:cNvSpPr>
            <a:spLocks noGrp="1"/>
          </p:cNvSpPr>
          <p:nvPr>
            <p:ph idx="1"/>
          </p:nvPr>
        </p:nvSpPr>
        <p:spPr>
          <a:xfrm>
            <a:off x="685800" y="2590800"/>
            <a:ext cx="7772400" cy="2743200"/>
          </a:xfrm>
        </p:spPr>
        <p:txBody>
          <a:bodyPr/>
          <a:lstStyle/>
          <a:p>
            <a:r>
              <a:rPr lang="en-US" altLang="en-US" sz="4000" smtClean="0"/>
              <a:t>Article IV of the Constitution addresses what?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en-US" smtClean="0"/>
              <a:t>$500 Question from Other</a:t>
            </a:r>
          </a:p>
        </p:txBody>
      </p:sp>
      <p:sp>
        <p:nvSpPr>
          <p:cNvPr id="43011" name="Content Placeholder 1"/>
          <p:cNvSpPr>
            <a:spLocks noGrp="1"/>
          </p:cNvSpPr>
          <p:nvPr>
            <p:ph idx="1"/>
          </p:nvPr>
        </p:nvSpPr>
        <p:spPr/>
        <p:txBody>
          <a:bodyPr/>
          <a:lstStyle/>
          <a:p>
            <a:r>
              <a:rPr lang="en-US" altLang="en-US" smtClean="0"/>
              <a:t>Which of the following firmly established the Judicial Review?</a:t>
            </a:r>
          </a:p>
          <a:p>
            <a:endParaRPr lang="en-US" altLang="en-US" smtClean="0"/>
          </a:p>
          <a:p>
            <a:pPr lvl="2">
              <a:buFont typeface="Wingdings" panose="05000000000000000000" pitchFamily="2" charset="2"/>
              <a:buChar char="v"/>
            </a:pPr>
            <a:r>
              <a:rPr lang="en-US" altLang="en-US" smtClean="0"/>
              <a:t>Supreme Court</a:t>
            </a:r>
          </a:p>
          <a:p>
            <a:pPr lvl="2">
              <a:buFont typeface="Wingdings" panose="05000000000000000000" pitchFamily="2" charset="2"/>
              <a:buChar char="v"/>
            </a:pPr>
            <a:r>
              <a:rPr lang="en-US" altLang="en-US" smtClean="0"/>
              <a:t>Executive Privilege</a:t>
            </a:r>
          </a:p>
          <a:p>
            <a:pPr lvl="2">
              <a:buFont typeface="Wingdings" panose="05000000000000000000" pitchFamily="2" charset="2"/>
              <a:buChar char="v"/>
            </a:pPr>
            <a:r>
              <a:rPr lang="en-US" altLang="en-US" smtClean="0"/>
              <a:t>Article V of the Constitution</a:t>
            </a:r>
          </a:p>
          <a:p>
            <a:pPr lvl="2">
              <a:buFont typeface="Wingdings" panose="05000000000000000000" pitchFamily="2" charset="2"/>
              <a:buChar char="v"/>
            </a:pPr>
            <a:r>
              <a:rPr lang="en-US" altLang="en-US" smtClean="0"/>
              <a:t>Marbury vs. Madison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smtClean="0"/>
              <a:t>$500 Answer from Other</a:t>
            </a:r>
          </a:p>
        </p:txBody>
      </p:sp>
      <p:sp>
        <p:nvSpPr>
          <p:cNvPr id="44035" name="Content Placeholder 1"/>
          <p:cNvSpPr>
            <a:spLocks noGrp="1"/>
          </p:cNvSpPr>
          <p:nvPr>
            <p:ph idx="1"/>
          </p:nvPr>
        </p:nvSpPr>
        <p:spPr>
          <a:xfrm>
            <a:off x="685800" y="2209800"/>
            <a:ext cx="7772400" cy="3886200"/>
          </a:xfrm>
        </p:spPr>
        <p:txBody>
          <a:bodyPr/>
          <a:lstStyle/>
          <a:p>
            <a:r>
              <a:rPr lang="en-US" altLang="en-US" smtClean="0"/>
              <a:t>Marbury vs. Madison</a:t>
            </a:r>
          </a:p>
          <a:p>
            <a:r>
              <a:rPr lang="en-US" altLang="en-US" smtClean="0"/>
              <a:t>The Supreme Court applied the constitution to an existing law and declared the law to be unconstitutional.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en-US" smtClean="0"/>
              <a:t>$100 Question from Definitions</a:t>
            </a:r>
          </a:p>
        </p:txBody>
      </p:sp>
      <p:sp>
        <p:nvSpPr>
          <p:cNvPr id="45059" name="Content Placeholder 1"/>
          <p:cNvSpPr>
            <a:spLocks noGrp="1"/>
          </p:cNvSpPr>
          <p:nvPr>
            <p:ph idx="1"/>
          </p:nvPr>
        </p:nvSpPr>
        <p:spPr/>
        <p:txBody>
          <a:bodyPr/>
          <a:lstStyle/>
          <a:p>
            <a:r>
              <a:rPr lang="en-US" altLang="en-US" smtClean="0">
                <a:solidFill>
                  <a:srgbClr val="FFFFFF"/>
                </a:solidFill>
              </a:rPr>
              <a:t>Which of the following best describes LIMITED GOVERNMENT? </a:t>
            </a:r>
          </a:p>
          <a:p>
            <a:endParaRPr lang="en-US" altLang="en-US" smtClean="0">
              <a:solidFill>
                <a:srgbClr val="FFFFFF"/>
              </a:solidFill>
            </a:endParaRPr>
          </a:p>
          <a:p>
            <a:pPr lvl="2">
              <a:buFont typeface="Wingdings" panose="05000000000000000000" pitchFamily="2" charset="2"/>
              <a:buChar char="Ø"/>
            </a:pPr>
            <a:r>
              <a:rPr lang="en-US" altLang="en-US" smtClean="0">
                <a:solidFill>
                  <a:srgbClr val="FFFFFF"/>
                </a:solidFill>
              </a:rPr>
              <a:t>A system of government based on truth and law</a:t>
            </a:r>
          </a:p>
          <a:p>
            <a:pPr lvl="2">
              <a:buFont typeface="Wingdings" panose="05000000000000000000" pitchFamily="2" charset="2"/>
              <a:buChar char="Ø"/>
            </a:pPr>
            <a:r>
              <a:rPr lang="en-US" altLang="en-US" smtClean="0">
                <a:solidFill>
                  <a:srgbClr val="FFFFFF"/>
                </a:solidFill>
              </a:rPr>
              <a:t>Government has only the powers given to it by the people</a:t>
            </a:r>
          </a:p>
          <a:p>
            <a:pPr lvl="2">
              <a:buFont typeface="Wingdings" panose="05000000000000000000" pitchFamily="2" charset="2"/>
              <a:buChar char="Ø"/>
            </a:pPr>
            <a:r>
              <a:rPr lang="en-US" altLang="en-US" smtClean="0">
                <a:solidFill>
                  <a:srgbClr val="FFFFFF"/>
                </a:solidFill>
              </a:rPr>
              <a:t>Government that is run by a monarchy</a:t>
            </a:r>
          </a:p>
          <a:p>
            <a:pPr lvl="2">
              <a:buFont typeface="Wingdings" panose="05000000000000000000" pitchFamily="2" charset="2"/>
              <a:buChar char="Ø"/>
            </a:pPr>
            <a:r>
              <a:rPr lang="en-US" altLang="en-US" smtClean="0">
                <a:solidFill>
                  <a:srgbClr val="FFFFFF"/>
                </a:solidFill>
              </a:rPr>
              <a:t>Powers reside only in the hands of  the president</a:t>
            </a:r>
          </a:p>
          <a:p>
            <a:endParaRPr lang="en-US" altLang="en-US"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ltLang="en-US" smtClean="0"/>
              <a:t>$100 Answer from Definitions</a:t>
            </a:r>
          </a:p>
        </p:txBody>
      </p:sp>
      <p:sp>
        <p:nvSpPr>
          <p:cNvPr id="46083" name="Content Placeholder 1"/>
          <p:cNvSpPr>
            <a:spLocks noGrp="1"/>
          </p:cNvSpPr>
          <p:nvPr>
            <p:ph idx="1"/>
          </p:nvPr>
        </p:nvSpPr>
        <p:spPr>
          <a:xfrm>
            <a:off x="685800" y="2514600"/>
            <a:ext cx="7772400" cy="3581400"/>
          </a:xfrm>
        </p:spPr>
        <p:txBody>
          <a:bodyPr/>
          <a:lstStyle/>
          <a:p>
            <a:pPr marL="914400" lvl="2" indent="0">
              <a:buFontTx/>
              <a:buNone/>
            </a:pPr>
            <a:r>
              <a:rPr lang="en-US" altLang="en-US" sz="3600" smtClean="0">
                <a:solidFill>
                  <a:srgbClr val="FFFFFF"/>
                </a:solidFill>
              </a:rPr>
              <a:t>Government has only the powers given to it by the people</a:t>
            </a:r>
          </a:p>
          <a:p>
            <a:endParaRPr lang="en-US" altLang="en-US"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smtClean="0"/>
              <a:t>$200 Question from Definitions</a:t>
            </a:r>
          </a:p>
        </p:txBody>
      </p:sp>
      <p:sp>
        <p:nvSpPr>
          <p:cNvPr id="47107" name="Content Placeholder 1"/>
          <p:cNvSpPr>
            <a:spLocks noGrp="1"/>
          </p:cNvSpPr>
          <p:nvPr>
            <p:ph idx="1"/>
          </p:nvPr>
        </p:nvSpPr>
        <p:spPr/>
        <p:txBody>
          <a:bodyPr/>
          <a:lstStyle/>
          <a:p>
            <a:r>
              <a:rPr lang="en-US" altLang="en-US" smtClean="0"/>
              <a:t>Federalism is a key concept in Chapter 3. What is your definition?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ltLang="en-US" smtClean="0"/>
              <a:t>$200 Answer from Definitions</a:t>
            </a:r>
          </a:p>
        </p:txBody>
      </p:sp>
      <p:sp>
        <p:nvSpPr>
          <p:cNvPr id="48131" name="Content Placeholder 1"/>
          <p:cNvSpPr>
            <a:spLocks noGrp="1"/>
          </p:cNvSpPr>
          <p:nvPr>
            <p:ph idx="1"/>
          </p:nvPr>
        </p:nvSpPr>
        <p:spPr>
          <a:xfrm>
            <a:off x="685800" y="2286000"/>
            <a:ext cx="7772400" cy="3810000"/>
          </a:xfrm>
        </p:spPr>
        <p:txBody>
          <a:bodyPr/>
          <a:lstStyle/>
          <a:p>
            <a:r>
              <a:rPr lang="en-US" altLang="en-US" smtClean="0"/>
              <a:t>“BOB” reference says, a system of government in which a written constitution divides power between central, or national, government and several regional governments.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ltLang="en-US" smtClean="0"/>
              <a:t>$300 Question from Definitions</a:t>
            </a:r>
          </a:p>
        </p:txBody>
      </p:sp>
      <p:sp>
        <p:nvSpPr>
          <p:cNvPr id="49155" name="Content Placeholder 1"/>
          <p:cNvSpPr>
            <a:spLocks noGrp="1"/>
          </p:cNvSpPr>
          <p:nvPr>
            <p:ph idx="1"/>
          </p:nvPr>
        </p:nvSpPr>
        <p:spPr>
          <a:xfrm>
            <a:off x="685800" y="2362200"/>
            <a:ext cx="7772400" cy="3733800"/>
          </a:xfrm>
        </p:spPr>
        <p:txBody>
          <a:bodyPr/>
          <a:lstStyle/>
          <a:p>
            <a:r>
              <a:rPr lang="en-US" altLang="en-US" smtClean="0"/>
              <a:t>Key term that pops up often is </a:t>
            </a:r>
            <a:r>
              <a:rPr lang="en-US" altLang="en-US" u="sng" smtClean="0"/>
              <a:t>Popular Sovereignty</a:t>
            </a:r>
            <a:r>
              <a:rPr lang="en-US" altLang="en-US" smtClean="0"/>
              <a:t>. What’s your definitions/ idea of its meaning?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ltLang="en-US" smtClean="0"/>
              <a:t>$300 Answer from Definitions</a:t>
            </a:r>
          </a:p>
        </p:txBody>
      </p:sp>
      <p:sp>
        <p:nvSpPr>
          <p:cNvPr id="50179" name="Content Placeholder 1"/>
          <p:cNvSpPr>
            <a:spLocks noGrp="1"/>
          </p:cNvSpPr>
          <p:nvPr>
            <p:ph idx="1"/>
          </p:nvPr>
        </p:nvSpPr>
        <p:spPr/>
        <p:txBody>
          <a:bodyPr/>
          <a:lstStyle/>
          <a:p>
            <a:r>
              <a:rPr lang="en-US" altLang="en-US" smtClean="0"/>
              <a:t>“BOB” Reference says, basic principle of the American system of government which asserts that all people are the source of any and all government power, and government can exist only with the consent of the governed.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ltLang="en-US" smtClean="0"/>
              <a:t>$400 Question from Definitions</a:t>
            </a:r>
          </a:p>
        </p:txBody>
      </p:sp>
      <p:sp>
        <p:nvSpPr>
          <p:cNvPr id="51203" name="Content Placeholder 1"/>
          <p:cNvSpPr>
            <a:spLocks noGrp="1"/>
          </p:cNvSpPr>
          <p:nvPr>
            <p:ph idx="1"/>
          </p:nvPr>
        </p:nvSpPr>
        <p:spPr/>
        <p:txBody>
          <a:bodyPr/>
          <a:lstStyle/>
          <a:p>
            <a:pPr algn="ctr"/>
            <a:r>
              <a:rPr lang="en-US" altLang="en-US" smtClean="0"/>
              <a:t>What is </a:t>
            </a:r>
            <a:r>
              <a:rPr lang="en-US" altLang="en-US" i="1" smtClean="0"/>
              <a:t>Rule of Law? </a:t>
            </a:r>
            <a:endParaRPr lang="en-US" altLang="en-US"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ltLang="en-US" smtClean="0"/>
              <a:t>$400 Answer from  Definitions</a:t>
            </a:r>
          </a:p>
        </p:txBody>
      </p:sp>
      <p:sp>
        <p:nvSpPr>
          <p:cNvPr id="52227" name="Content Placeholder 2"/>
          <p:cNvSpPr>
            <a:spLocks noGrp="1"/>
          </p:cNvSpPr>
          <p:nvPr>
            <p:ph idx="1"/>
          </p:nvPr>
        </p:nvSpPr>
        <p:spPr>
          <a:xfrm>
            <a:off x="685800" y="2895600"/>
            <a:ext cx="7772400" cy="3200400"/>
          </a:xfrm>
        </p:spPr>
        <p:txBody>
          <a:bodyPr/>
          <a:lstStyle/>
          <a:p>
            <a:r>
              <a:rPr lang="en-US" altLang="en-US" smtClean="0"/>
              <a:t>“BOB” Reference says, it’s the concept that government and it’s officers are always subject to the law.</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685800"/>
            <a:ext cx="7772400" cy="1143000"/>
          </a:xfrm>
        </p:spPr>
        <p:txBody>
          <a:bodyPr/>
          <a:lstStyle/>
          <a:p>
            <a:r>
              <a:rPr lang="en-US" altLang="en-US" smtClean="0"/>
              <a:t>$200 Answer from Section 1</a:t>
            </a:r>
          </a:p>
        </p:txBody>
      </p:sp>
      <p:sp>
        <p:nvSpPr>
          <p:cNvPr id="7171" name="Content Placeholder 1"/>
          <p:cNvSpPr>
            <a:spLocks noGrp="1"/>
          </p:cNvSpPr>
          <p:nvPr>
            <p:ph idx="1"/>
          </p:nvPr>
        </p:nvSpPr>
        <p:spPr>
          <a:xfrm>
            <a:off x="685800" y="2667000"/>
            <a:ext cx="7772400" cy="3886200"/>
          </a:xfrm>
        </p:spPr>
        <p:txBody>
          <a:bodyPr/>
          <a:lstStyle/>
          <a:p>
            <a:r>
              <a:rPr lang="en-US" altLang="en-US" sz="4000" smtClean="0"/>
              <a:t>Relations among the states</a:t>
            </a:r>
          </a:p>
          <a:p>
            <a:r>
              <a:rPr lang="en-US" altLang="en-US" sz="4000" smtClean="0"/>
              <a:t>Placement of the states in the American Union and their relationships with national government and with one another.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ltLang="en-US" smtClean="0"/>
              <a:t>$500 Question from Definitions</a:t>
            </a:r>
          </a:p>
        </p:txBody>
      </p:sp>
      <p:sp>
        <p:nvSpPr>
          <p:cNvPr id="53251" name="Content Placeholder 1"/>
          <p:cNvSpPr>
            <a:spLocks noGrp="1"/>
          </p:cNvSpPr>
          <p:nvPr>
            <p:ph idx="1"/>
          </p:nvPr>
        </p:nvSpPr>
        <p:spPr/>
        <p:txBody>
          <a:bodyPr/>
          <a:lstStyle/>
          <a:p>
            <a:r>
              <a:rPr lang="en-US" altLang="en-US" smtClean="0"/>
              <a:t>How would you explain </a:t>
            </a:r>
            <a:r>
              <a:rPr lang="en-US" altLang="en-US" u="sng" smtClean="0"/>
              <a:t>Senatorial Courtesy </a:t>
            </a:r>
            <a:r>
              <a:rPr lang="en-US" altLang="en-US" smtClean="0"/>
              <a:t>to a friend  when in the event of talking about government?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ltLang="en-US" smtClean="0"/>
              <a:t>$500 Answer from Definitions</a:t>
            </a:r>
          </a:p>
        </p:txBody>
      </p:sp>
      <p:sp>
        <p:nvSpPr>
          <p:cNvPr id="54275" name="Content Placeholder 1"/>
          <p:cNvSpPr>
            <a:spLocks noGrp="1"/>
          </p:cNvSpPr>
          <p:nvPr>
            <p:ph idx="1"/>
          </p:nvPr>
        </p:nvSpPr>
        <p:spPr/>
        <p:txBody>
          <a:bodyPr/>
          <a:lstStyle/>
          <a:p>
            <a:r>
              <a:rPr lang="en-US" altLang="en-US" smtClean="0"/>
              <a:t>“BOB” Reference says,  custom  that the Senate will not approve a presidential appointment opposed by a majority-party senator from the state in which the appointee would serve.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ltLang="en-US" sz="5400" smtClean="0"/>
              <a:t>Final Jeopardy</a:t>
            </a:r>
            <a:endParaRPr lang="en-US" altLang="en-US" smtClean="0"/>
          </a:p>
        </p:txBody>
      </p:sp>
      <p:sp>
        <p:nvSpPr>
          <p:cNvPr id="3" name="Content Placeholder 2"/>
          <p:cNvSpPr>
            <a:spLocks noGrp="1"/>
          </p:cNvSpPr>
          <p:nvPr>
            <p:ph idx="1"/>
          </p:nvPr>
        </p:nvSpPr>
        <p:spPr/>
        <p:txBody>
          <a:bodyPr/>
          <a:lstStyle/>
          <a:p>
            <a:pPr marL="0" indent="0">
              <a:spcBef>
                <a:spcPct val="0"/>
              </a:spcBef>
              <a:buFontTx/>
              <a:buNone/>
              <a:defRPr/>
            </a:pPr>
            <a:r>
              <a:rPr lang="en-US" sz="3600" kern="1200" dirty="0">
                <a:solidFill>
                  <a:srgbClr val="FFFFFF"/>
                </a:solidFill>
              </a:rPr>
              <a:t>Who Said, “Let the thirteen states, bound together in a strict and indissoluble union, concur in erecting one great American System.” </a:t>
            </a:r>
            <a:endParaRPr lang="en-US" sz="2400" kern="1200" dirty="0">
              <a:solidFill>
                <a:srgbClr val="FFFFFF"/>
              </a:solidFill>
            </a:endParaRPr>
          </a:p>
          <a:p>
            <a:pPr marL="0" indent="0">
              <a:buFontTx/>
              <a:buNone/>
              <a:defRPr/>
            </a:pP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ltLang="en-US" sz="5400" smtClean="0"/>
              <a:t>Final Jeopardy Answer</a:t>
            </a:r>
            <a:endParaRPr lang="en-US" altLang="en-US" smtClean="0"/>
          </a:p>
        </p:txBody>
      </p:sp>
      <p:sp>
        <p:nvSpPr>
          <p:cNvPr id="56323" name="Text Box 3"/>
          <p:cNvSpPr txBox="1">
            <a:spLocks noChangeArrowheads="1"/>
          </p:cNvSpPr>
          <p:nvPr/>
        </p:nvSpPr>
        <p:spPr bwMode="auto">
          <a:xfrm>
            <a:off x="1508125" y="2767013"/>
            <a:ext cx="6780213" cy="1262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4400"/>
              <a:t>Who is Alexander Hamilton?</a:t>
            </a:r>
          </a:p>
          <a:p>
            <a:pPr lvl="2"/>
            <a:r>
              <a:rPr lang="en-US" altLang="en-US" sz="3200"/>
              <a:t>(The Federalist   No.11)</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smtClean="0"/>
              <a:t>$300 Question from Section 1</a:t>
            </a:r>
          </a:p>
        </p:txBody>
      </p:sp>
      <p:sp>
        <p:nvSpPr>
          <p:cNvPr id="8195" name="Content Placeholder 1"/>
          <p:cNvSpPr>
            <a:spLocks noGrp="1"/>
          </p:cNvSpPr>
          <p:nvPr>
            <p:ph idx="1"/>
          </p:nvPr>
        </p:nvSpPr>
        <p:spPr>
          <a:xfrm>
            <a:off x="685800" y="2286000"/>
            <a:ext cx="7772400" cy="2743200"/>
          </a:xfrm>
        </p:spPr>
        <p:txBody>
          <a:bodyPr/>
          <a:lstStyle/>
          <a:p>
            <a:r>
              <a:rPr lang="en-US" altLang="en-US" sz="4000" smtClean="0"/>
              <a:t>The Legislative, Executive and Judicial powers are all gathered under one agency in what kind of system?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mtClean="0"/>
              <a:t>$300 Answer from Section 1</a:t>
            </a:r>
          </a:p>
        </p:txBody>
      </p:sp>
      <p:sp>
        <p:nvSpPr>
          <p:cNvPr id="9219" name="Content Placeholder 1"/>
          <p:cNvSpPr>
            <a:spLocks noGrp="1"/>
          </p:cNvSpPr>
          <p:nvPr>
            <p:ph idx="1"/>
          </p:nvPr>
        </p:nvSpPr>
        <p:spPr>
          <a:xfrm>
            <a:off x="685800" y="2590800"/>
            <a:ext cx="7772400" cy="3505200"/>
          </a:xfrm>
        </p:spPr>
        <p:txBody>
          <a:bodyPr/>
          <a:lstStyle/>
          <a:p>
            <a:pPr algn="ctr"/>
            <a:r>
              <a:rPr lang="en-US" altLang="en-US" sz="4000" smtClean="0"/>
              <a:t>Parliamentary System</a:t>
            </a:r>
          </a:p>
          <a:p>
            <a:pPr algn="ctr"/>
            <a:r>
              <a:rPr lang="en-US" altLang="en-US" sz="4000" smtClean="0"/>
              <a:t>In contrast, a presidential system, all powers are separated among three independent branches.</a:t>
            </a:r>
          </a:p>
          <a:p>
            <a:pPr algn="ctr"/>
            <a:endParaRPr lang="en-US" altLang="en-US" sz="40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smtClean="0"/>
              <a:t>$400 Question from Section 1</a:t>
            </a:r>
          </a:p>
        </p:txBody>
      </p:sp>
      <p:sp>
        <p:nvSpPr>
          <p:cNvPr id="10243" name="Content Placeholder 1"/>
          <p:cNvSpPr>
            <a:spLocks noGrp="1"/>
          </p:cNvSpPr>
          <p:nvPr>
            <p:ph idx="1"/>
          </p:nvPr>
        </p:nvSpPr>
        <p:spPr/>
        <p:txBody>
          <a:bodyPr/>
          <a:lstStyle/>
          <a:p>
            <a:r>
              <a:rPr lang="en-US" altLang="en-US" sz="3600" smtClean="0"/>
              <a:t>Which basic principle of the constitution satisfied the farmers’ intention to create a stronger government for the United States, while also limiting the power of the government?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mtClean="0"/>
              <a:t>$400 Answer from Section 1</a:t>
            </a:r>
          </a:p>
        </p:txBody>
      </p:sp>
      <p:sp>
        <p:nvSpPr>
          <p:cNvPr id="11267" name="Content Placeholder 1"/>
          <p:cNvSpPr>
            <a:spLocks noGrp="1"/>
          </p:cNvSpPr>
          <p:nvPr>
            <p:ph idx="1"/>
          </p:nvPr>
        </p:nvSpPr>
        <p:spPr>
          <a:xfrm>
            <a:off x="685800" y="2895600"/>
            <a:ext cx="7772400" cy="3200400"/>
          </a:xfrm>
        </p:spPr>
        <p:txBody>
          <a:bodyPr/>
          <a:lstStyle/>
          <a:p>
            <a:pPr algn="ctr"/>
            <a:r>
              <a:rPr lang="en-US" altLang="en-US" sz="4000" smtClean="0"/>
              <a:t>Separation of Powers</a:t>
            </a:r>
          </a:p>
          <a:p>
            <a:pPr algn="ctr"/>
            <a:r>
              <a:rPr lang="en-US" altLang="en-US" sz="4000" smtClean="0"/>
              <a:t>Strong government with limited power</a:t>
            </a:r>
          </a:p>
        </p:txBody>
      </p:sp>
      <p:sp>
        <p:nvSpPr>
          <p:cNvPr id="11268" name="Text Box 4"/>
          <p:cNvSpPr txBox="1">
            <a:spLocks noChangeArrowheads="1"/>
          </p:cNvSpPr>
          <p:nvPr/>
        </p:nvSpPr>
        <p:spPr bwMode="auto">
          <a:xfrm>
            <a:off x="990600" y="2209800"/>
            <a:ext cx="646113"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buFont typeface="Times New Roman" panose="02020603050405020304" pitchFamily="18" charset="0"/>
              <a:buAutoNum type="arabicPeriod"/>
            </a:pPr>
            <a:endParaRPr lang="en-US" altLang="en-US"/>
          </a:p>
          <a:p>
            <a:pPr>
              <a:buFont typeface="Times New Roman" panose="02020603050405020304" pitchFamily="18" charset="0"/>
              <a:buAutoNum type="arabicPeriod"/>
            </a:pPr>
            <a:endParaRPr lang="en-US"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ulse">
  <a:themeElements>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fontScheme name="Puls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Pulse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Pulse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Pulse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Pulse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Pulse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Designs\PULSE.POT</Template>
  <TotalTime>598</TotalTime>
  <Words>1304</Words>
  <Application>Microsoft Office PowerPoint</Application>
  <PresentationFormat>On-screen Show (4:3)</PresentationFormat>
  <Paragraphs>167</Paragraphs>
  <Slides>53</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59" baseType="lpstr">
      <vt:lpstr>Times New Roman</vt:lpstr>
      <vt:lpstr>Arial</vt:lpstr>
      <vt:lpstr>Calibri</vt:lpstr>
      <vt:lpstr>Wingdings</vt:lpstr>
      <vt:lpstr>Pulse</vt:lpstr>
      <vt:lpstr>Microsoft Word Document</vt:lpstr>
      <vt:lpstr>Jeopardy Ch 3 -The Constitution </vt:lpstr>
      <vt:lpstr>$100 Question from Section 1</vt:lpstr>
      <vt:lpstr>$100 Answer from Section 1</vt:lpstr>
      <vt:lpstr>$200 Question from Section 1</vt:lpstr>
      <vt:lpstr>$200 Answer from Section 1</vt:lpstr>
      <vt:lpstr>$300 Question from Section 1</vt:lpstr>
      <vt:lpstr>$300 Answer from Section 1</vt:lpstr>
      <vt:lpstr>$400 Question from Section 1</vt:lpstr>
      <vt:lpstr>$400 Answer from Section 1</vt:lpstr>
      <vt:lpstr>$500 Question from Section 1</vt:lpstr>
      <vt:lpstr>$500 Answer from Section 1</vt:lpstr>
      <vt:lpstr>$100 Question from Section 2</vt:lpstr>
      <vt:lpstr>$100 Answer from Section 2</vt:lpstr>
      <vt:lpstr>$200 Question from Section 2</vt:lpstr>
      <vt:lpstr>$200 Answer from Section 2</vt:lpstr>
      <vt:lpstr>$300 Question from Section 2</vt:lpstr>
      <vt:lpstr>$300 Answer from Section 2</vt:lpstr>
      <vt:lpstr>$400 Question from Section 2</vt:lpstr>
      <vt:lpstr>$400 Answer from H2</vt:lpstr>
      <vt:lpstr>$500 Question from Section 2</vt:lpstr>
      <vt:lpstr>$500 Answer from Section 2</vt:lpstr>
      <vt:lpstr>$100 Question from Section 3</vt:lpstr>
      <vt:lpstr>$100 Answer from Section 3</vt:lpstr>
      <vt:lpstr>$200 Question from Section 3</vt:lpstr>
      <vt:lpstr>$200 Answer from Section 3</vt:lpstr>
      <vt:lpstr>$300 Question from Section 3</vt:lpstr>
      <vt:lpstr>$300 Answer from Section 3</vt:lpstr>
      <vt:lpstr>$400 Question from Section 3</vt:lpstr>
      <vt:lpstr>$400 Answer from Section 3</vt:lpstr>
      <vt:lpstr>$500 Question from Section 3</vt:lpstr>
      <vt:lpstr>$500 Answer from  Section 3</vt:lpstr>
      <vt:lpstr>$100 Question from Other</vt:lpstr>
      <vt:lpstr>$100 Answer from Other</vt:lpstr>
      <vt:lpstr>$200 Question from H4</vt:lpstr>
      <vt:lpstr>$200 Answer from Other</vt:lpstr>
      <vt:lpstr>$300 Question from Other </vt:lpstr>
      <vt:lpstr>$300 Answer from Other</vt:lpstr>
      <vt:lpstr>$400 Question from Other</vt:lpstr>
      <vt:lpstr>$400 Answer from Other </vt:lpstr>
      <vt:lpstr>$500 Question from Other</vt:lpstr>
      <vt:lpstr>$500 Answer from Other</vt:lpstr>
      <vt:lpstr>$100 Question from Definitions</vt:lpstr>
      <vt:lpstr>$100 Answer from Definitions</vt:lpstr>
      <vt:lpstr>$200 Question from Definitions</vt:lpstr>
      <vt:lpstr>$200 Answer from Definitions</vt:lpstr>
      <vt:lpstr>$300 Question from Definitions</vt:lpstr>
      <vt:lpstr>$300 Answer from Definitions</vt:lpstr>
      <vt:lpstr>$400 Question from Definitions</vt:lpstr>
      <vt:lpstr>$400 Answer from  Definitions</vt:lpstr>
      <vt:lpstr>$500 Question from Definitions</vt:lpstr>
      <vt:lpstr>$500 Answer from Definitions</vt:lpstr>
      <vt:lpstr>Final Jeopardy</vt:lpstr>
      <vt:lpstr>Final Jeopardy Answer</vt:lpstr>
    </vt:vector>
  </TitlesOfParts>
  <Company>Seminole Coutny Public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Jeopardy</dc:title>
  <dc:creator>Mr Kay</dc:creator>
  <cp:lastModifiedBy>Windows User</cp:lastModifiedBy>
  <cp:revision>35</cp:revision>
  <dcterms:created xsi:type="dcterms:W3CDTF">1998-09-17T14:16:32Z</dcterms:created>
  <dcterms:modified xsi:type="dcterms:W3CDTF">2016-10-24T10:38:58Z</dcterms:modified>
</cp:coreProperties>
</file>