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306" r:id="rId5"/>
    <p:sldId id="259" r:id="rId6"/>
    <p:sldId id="302" r:id="rId7"/>
    <p:sldId id="260" r:id="rId8"/>
    <p:sldId id="261" r:id="rId9"/>
    <p:sldId id="310" r:id="rId10"/>
    <p:sldId id="262" r:id="rId11"/>
    <p:sldId id="263" r:id="rId12"/>
    <p:sldId id="264" r:id="rId13"/>
    <p:sldId id="311" r:id="rId14"/>
    <p:sldId id="265" r:id="rId15"/>
    <p:sldId id="313" r:id="rId16"/>
    <p:sldId id="266" r:id="rId17"/>
    <p:sldId id="267" r:id="rId18"/>
    <p:sldId id="268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35C3-A9B6-48C0-BFA9-AA9830CFD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36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CF06A-4D15-4EC6-9877-50CC7B036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87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A165-1AAD-4C9C-AD22-E55641CD5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73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9D9215-C76D-4509-9653-0442FEE99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4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4B6E-37C0-4B68-A50B-FE81FD0DD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42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E598B-DB23-475A-B2EA-E31D0A28C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04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62CD-5E83-497F-90EB-C155C48E5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62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D39C4-B1C9-40EB-A083-9473A6732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4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9EE0-2AC3-46B2-A2B1-DA8F0D8BB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07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C331-C6C9-4059-8704-F337EF7D6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02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14DBC-8D91-4C7B-B326-7F53B8144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4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52AC-B194-4668-A0BE-F952C0B1E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37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AD3786D-B2E9-4615-803C-50CB5BE98E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DredScott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4/41/Abraham_Lincoln_1860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upload.wikimedia.org/wikipedia/commons/a/a0/Stephen_Arnold_Douglas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CottonNegrosSouth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c/ce/Henry_Clay_Senate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1/10/StowePainting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ElizaEngraving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Felix Titling" panose="04060505060202020A04" pitchFamily="82" charset="0"/>
              </a:rPr>
              <a:t>Chapter 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 i="1"/>
              <a:t>The Nation Breaking Apart</a:t>
            </a:r>
          </a:p>
          <a:p>
            <a:r>
              <a:rPr lang="en-US" altLang="en-US" sz="3200"/>
              <a:t>1846-1861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Kansas – Nebraska 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Divided the Nebraska Territory into two territories Nebraska and Kansas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Allowed the </a:t>
            </a:r>
            <a:r>
              <a:rPr lang="en-US" altLang="en-US" sz="2800" b="1" dirty="0"/>
              <a:t>people of the territories</a:t>
            </a:r>
            <a:r>
              <a:rPr lang="en-US" altLang="en-US" sz="2800" dirty="0"/>
              <a:t> to </a:t>
            </a:r>
            <a:r>
              <a:rPr lang="en-US" altLang="en-US" sz="2800" b="1" dirty="0"/>
              <a:t>decide</a:t>
            </a:r>
            <a:r>
              <a:rPr lang="en-US" altLang="en-US" sz="2800" dirty="0"/>
              <a:t> whether to be </a:t>
            </a:r>
            <a:r>
              <a:rPr lang="en-US" altLang="en-US" sz="2800" b="1" dirty="0"/>
              <a:t>slave or free</a:t>
            </a:r>
            <a:r>
              <a:rPr lang="en-US" altLang="en-US" sz="2800" dirty="0"/>
              <a:t> (popular sovereignty).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This would repeal the </a:t>
            </a:r>
            <a:r>
              <a:rPr lang="en-US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Missouri Compromise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act was approved.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Pro-free and Pro-slave groups </a:t>
            </a:r>
            <a:r>
              <a:rPr lang="en-US" altLang="en-US" sz="2800" dirty="0" smtClean="0"/>
              <a:t>entered </a:t>
            </a:r>
            <a:r>
              <a:rPr lang="en-US" altLang="en-US" sz="2800" dirty="0"/>
              <a:t>the area to influence the decision. The area was called “BLEEDING KANSAS” because of the violence.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Fighting </a:t>
            </a:r>
            <a:r>
              <a:rPr lang="en-US" altLang="en-US" sz="2800" dirty="0" smtClean="0"/>
              <a:t>even </a:t>
            </a:r>
            <a:r>
              <a:rPr lang="en-US" altLang="en-US" sz="2800" dirty="0"/>
              <a:t>occurred in the U.S. senate.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Republican Party 1854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Because of the Kansas and Nebraska act the </a:t>
            </a:r>
            <a:r>
              <a:rPr lang="en-US" altLang="en-US" sz="2800" b="1" dirty="0"/>
              <a:t>WHIG PARTY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split into two.  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Northern </a:t>
            </a:r>
            <a:r>
              <a:rPr lang="en-US" altLang="en-US" sz="2800" b="1" dirty="0"/>
              <a:t>WHIGS </a:t>
            </a:r>
            <a:r>
              <a:rPr lang="en-US" altLang="en-US" sz="2800" dirty="0"/>
              <a:t>who opposed slavery, formed the </a:t>
            </a:r>
            <a:r>
              <a:rPr lang="en-US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REPUBLICAN</a:t>
            </a:r>
            <a:r>
              <a:rPr lang="en-US" altLang="en-US" sz="2800" dirty="0"/>
              <a:t> </a:t>
            </a:r>
            <a:r>
              <a:rPr lang="en-US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Party</a:t>
            </a:r>
            <a:r>
              <a:rPr lang="en-US" alt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Because of the problems in Kansas many people in the north supported the new party.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1856 election showed that the Republicans had power although they did not win, they were growing in support.  The election also showed a split in the nation over slavery.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Dred Scott Case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Scott sued for his freedom because he had </a:t>
            </a:r>
            <a:r>
              <a:rPr lang="en-US" altLang="en-US" dirty="0" smtClean="0"/>
              <a:t>lived </a:t>
            </a:r>
            <a:r>
              <a:rPr lang="en-US" altLang="en-US" dirty="0"/>
              <a:t>in area where slavery was illegal.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Then he </a:t>
            </a:r>
            <a:r>
              <a:rPr lang="en-US" altLang="en-US" dirty="0" smtClean="0"/>
              <a:t>returned </a:t>
            </a:r>
            <a:r>
              <a:rPr lang="en-US" altLang="en-US" dirty="0"/>
              <a:t>to a slave </a:t>
            </a:r>
            <a:r>
              <a:rPr lang="en-US" altLang="en-US" dirty="0" smtClean="0"/>
              <a:t>area/state </a:t>
            </a:r>
            <a:r>
              <a:rPr lang="en-US" altLang="en-US" dirty="0"/>
              <a:t>(Missouri)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After </a:t>
            </a:r>
            <a:r>
              <a:rPr lang="en-US" altLang="en-US" dirty="0" smtClean="0"/>
              <a:t>his </a:t>
            </a:r>
            <a:r>
              <a:rPr lang="en-US" altLang="en-US" dirty="0"/>
              <a:t>owners </a:t>
            </a:r>
            <a:r>
              <a:rPr lang="en-US" altLang="en-US" dirty="0" smtClean="0"/>
              <a:t>death, </a:t>
            </a:r>
            <a:r>
              <a:rPr lang="en-US" altLang="en-US" dirty="0"/>
              <a:t>he sued saying because he had lived in a free area he should be free.</a:t>
            </a:r>
          </a:p>
          <a:p>
            <a:pPr>
              <a:lnSpc>
                <a:spcPct val="80000"/>
              </a:lnSpc>
            </a:pPr>
            <a:r>
              <a:rPr lang="en-US" altLang="en-US" sz="20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Supreme Court decided the following: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1. Scott was not a citizen and could not sue in U.S. courts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2. When he was in free areas he was still the property of his owner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3. </a:t>
            </a:r>
            <a:r>
              <a:rPr lang="en-US" altLang="en-US" sz="2000" dirty="0" smtClean="0"/>
              <a:t>The </a:t>
            </a:r>
            <a:r>
              <a:rPr lang="en-US" altLang="en-US" sz="2000" dirty="0"/>
              <a:t>Chief Justice Roger B. Taney argued that the </a:t>
            </a:r>
            <a:r>
              <a:rPr lang="en-US" altLang="en-US" sz="2000" b="1" dirty="0"/>
              <a:t>Congress could not ban slavery in a territory.  Because it violated the property rights of slave holders.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Dred Scott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2469" name="Picture 5" descr="200px-DredScot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Lincoln and Douglas Debated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series of </a:t>
            </a:r>
            <a:r>
              <a:rPr lang="en-US" altLang="en-US" dirty="0" smtClean="0"/>
              <a:t>debates </a:t>
            </a:r>
            <a:r>
              <a:rPr lang="en-US" altLang="en-US" dirty="0"/>
              <a:t>between Abraham Lincoln and Stephen Douglas </a:t>
            </a:r>
          </a:p>
          <a:p>
            <a:r>
              <a:rPr lang="en-US" altLang="en-US" dirty="0"/>
              <a:t>The debates are models for political debate</a:t>
            </a:r>
          </a:p>
          <a:p>
            <a:r>
              <a:rPr lang="en-US" altLang="en-US" dirty="0"/>
              <a:t>“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house divided against itself cannot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stand.”</a:t>
            </a:r>
            <a:r>
              <a:rPr lang="en-US" altLang="en-US" dirty="0" smtClean="0"/>
              <a:t> -Abraham </a:t>
            </a:r>
            <a:r>
              <a:rPr lang="en-US" altLang="en-US" dirty="0"/>
              <a:t>Lincoln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Lincoln and Douglas Debated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645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endParaRPr lang="en-US" altLang="en-US" sz="2800"/>
          </a:p>
        </p:txBody>
      </p:sp>
      <p:pic>
        <p:nvPicPr>
          <p:cNvPr id="64520" name="Picture 8" descr="File:Abraham Lincoln 186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9258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2" name="Picture 10" descr="File:Stephen Arnold Dougla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1600200"/>
            <a:ext cx="403701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John Brown’s Raid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924800" cy="5059363"/>
          </a:xfrm>
        </p:spPr>
        <p:txBody>
          <a:bodyPr/>
          <a:lstStyle/>
          <a:p>
            <a:r>
              <a:rPr lang="en-US" altLang="en-US" dirty="0"/>
              <a:t>John Brown leads a raid on Harper’s Ferry</a:t>
            </a:r>
          </a:p>
          <a:p>
            <a:r>
              <a:rPr lang="en-US" altLang="en-US" dirty="0" smtClean="0"/>
              <a:t>He goes to Virginia to </a:t>
            </a:r>
            <a:r>
              <a:rPr lang="en-US" altLang="en-US" dirty="0"/>
              <a:t>capture Army weapons </a:t>
            </a:r>
            <a:r>
              <a:rPr lang="en-US" altLang="en-US" dirty="0" smtClean="0"/>
              <a:t>to </a:t>
            </a:r>
            <a:r>
              <a:rPr lang="en-US" altLang="en-US" dirty="0"/>
              <a:t>arm slaves.</a:t>
            </a:r>
          </a:p>
          <a:p>
            <a:r>
              <a:rPr lang="en-US" altLang="en-US" dirty="0"/>
              <a:t>He is </a:t>
            </a:r>
            <a:r>
              <a:rPr lang="en-US" altLang="en-US" dirty="0" smtClean="0"/>
              <a:t>stopped, captured </a:t>
            </a:r>
            <a:r>
              <a:rPr lang="en-US" altLang="en-US" dirty="0"/>
              <a:t>and later hung. He was a hero for those opposed to slavery and a villain to </a:t>
            </a:r>
            <a:r>
              <a:rPr lang="en-US" altLang="en-US" dirty="0" smtClean="0"/>
              <a:t>southerners who supported slavery.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election of 1860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Lincoln runs as the Republican candidate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Douglas </a:t>
            </a:r>
            <a:r>
              <a:rPr lang="en-US" altLang="en-US" sz="2800" dirty="0" smtClean="0"/>
              <a:t>runs as the Northern Democrat candidate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Breckenridge </a:t>
            </a:r>
            <a:r>
              <a:rPr lang="en-US" altLang="en-US" sz="2800" dirty="0" smtClean="0"/>
              <a:t>runs as the Southern Democrat candidate 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Bell ran as a third party candidate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Lincoln was not on the ballot in the south, and if he won southern states </a:t>
            </a:r>
            <a:r>
              <a:rPr lang="en-US" altLang="en-US" sz="2800" dirty="0" smtClean="0"/>
              <a:t>they would </a:t>
            </a:r>
            <a:r>
              <a:rPr lang="en-US" altLang="en-US" sz="2800" dirty="0"/>
              <a:t>likely secede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Lincoln </a:t>
            </a:r>
            <a:r>
              <a:rPr lang="en-US" altLang="en-US" sz="2800" b="1" dirty="0" smtClean="0"/>
              <a:t>won &amp; </a:t>
            </a:r>
            <a:r>
              <a:rPr lang="en-US" altLang="en-US" sz="2800" b="1" dirty="0"/>
              <a:t>Secession </a:t>
            </a:r>
            <a:r>
              <a:rPr lang="en-US" altLang="en-US" sz="2800" b="1" dirty="0" smtClean="0"/>
              <a:t>Began</a:t>
            </a:r>
            <a:endParaRPr lang="en-US" altLang="en-US" sz="2800" b="1" dirty="0"/>
          </a:p>
          <a:p>
            <a:pPr>
              <a:lnSpc>
                <a:spcPct val="90000"/>
              </a:lnSpc>
            </a:pPr>
            <a:endParaRPr lang="en-US" alt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Confederate States of America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1860 states began to leave the union</a:t>
            </a:r>
          </a:p>
          <a:p>
            <a:r>
              <a:rPr lang="en-US" altLang="en-US" dirty="0"/>
              <a:t>1860 </a:t>
            </a:r>
            <a:r>
              <a:rPr lang="en-US" altLang="en-US" dirty="0" smtClean="0"/>
              <a:t>December </a:t>
            </a:r>
            <a:r>
              <a:rPr lang="en-US" altLang="en-US" dirty="0"/>
              <a:t>South </a:t>
            </a:r>
            <a:r>
              <a:rPr lang="en-US" altLang="en-US" dirty="0" smtClean="0"/>
              <a:t>Carolina left</a:t>
            </a:r>
            <a:endParaRPr lang="en-US" altLang="en-US" dirty="0"/>
          </a:p>
          <a:p>
            <a:r>
              <a:rPr lang="en-US" altLang="en-US" dirty="0"/>
              <a:t>1861 </a:t>
            </a:r>
            <a:r>
              <a:rPr lang="en-US" altLang="en-US" dirty="0" smtClean="0"/>
              <a:t>Mississippi, </a:t>
            </a:r>
            <a:r>
              <a:rPr lang="en-US" altLang="en-US" dirty="0"/>
              <a:t>Florida, Alabama, Georgia, Louisiana, and </a:t>
            </a:r>
            <a:r>
              <a:rPr lang="en-US" altLang="en-US" dirty="0" smtClean="0"/>
              <a:t>Texas all left</a:t>
            </a:r>
            <a:endParaRPr lang="en-US" altLang="en-US" dirty="0"/>
          </a:p>
          <a:p>
            <a:r>
              <a:rPr lang="en-US" altLang="en-US" dirty="0"/>
              <a:t>Formed the </a:t>
            </a:r>
            <a:r>
              <a:rPr lang="en-US" altLang="en-US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Confederate States of America</a:t>
            </a:r>
          </a:p>
          <a:p>
            <a:r>
              <a:rPr lang="en-US" altLang="en-US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With Jefferson Davis as President</a:t>
            </a:r>
          </a:p>
          <a:p>
            <a:r>
              <a:rPr lang="en-US" altLang="en-US" dirty="0"/>
              <a:t>Efforts to compromise failed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 North and South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Northern population  22 million </a:t>
            </a:r>
          </a:p>
          <a:p>
            <a:pPr>
              <a:lnSpc>
                <a:spcPct val="90000"/>
              </a:lnSpc>
            </a:pPr>
            <a:r>
              <a:rPr lang="en-US" altLang="en-US"/>
              <a:t>(South had 9 million 3.5mil. were slaves)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North had 71% of all railroads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(South had 29% of all railroads)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North had 85% of manufacturing plants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(South had 15% of manufacturing plants)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North had 92% of industrial workers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(South had 8% of industrial workers)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Economic and Social Differences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South </a:t>
            </a:r>
            <a:r>
              <a:rPr lang="en-US" altLang="en-US" dirty="0"/>
              <a:t>– Controlled by a small number of wealthy planters.  The </a:t>
            </a:r>
            <a:r>
              <a:rPr lang="en-US" altLang="en-US" b="1" dirty="0"/>
              <a:t>Economy</a:t>
            </a:r>
            <a:r>
              <a:rPr lang="en-US" altLang="en-US" dirty="0"/>
              <a:t> is based on agriculture. </a:t>
            </a:r>
            <a:r>
              <a:rPr lang="en-US" altLang="en-US" dirty="0" smtClean="0"/>
              <a:t>Cotton </a:t>
            </a:r>
            <a:r>
              <a:rPr lang="en-US" altLang="en-US" dirty="0"/>
              <a:t>exports drive the economy.  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Most southerners did not own slaves</a:t>
            </a:r>
            <a:r>
              <a:rPr lang="en-US" altLang="en-US" dirty="0"/>
              <a:t> and were poor. </a:t>
            </a:r>
            <a:r>
              <a:rPr lang="en-US" altLang="en-US" dirty="0" smtClean="0"/>
              <a:t>There </a:t>
            </a:r>
            <a:r>
              <a:rPr lang="en-US" altLang="en-US" dirty="0"/>
              <a:t>was </a:t>
            </a:r>
            <a:r>
              <a:rPr lang="en-US" altLang="en-US" b="1" dirty="0"/>
              <a:t>very little industry</a:t>
            </a:r>
            <a:r>
              <a:rPr lang="en-US" altLang="en-US" dirty="0"/>
              <a:t> in the south.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Economic and Social Differences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North</a:t>
            </a:r>
            <a:r>
              <a:rPr lang="en-US" altLang="en-US" dirty="0"/>
              <a:t> – Cities with manufacturing industries drive the northern economy.  </a:t>
            </a:r>
          </a:p>
          <a:p>
            <a:r>
              <a:rPr lang="en-US" altLang="en-US" dirty="0"/>
              <a:t>The east and north had vast amounts of </a:t>
            </a:r>
            <a:r>
              <a:rPr lang="en-US" altLang="en-US" b="1" dirty="0"/>
              <a:t>roads, canals,&amp; railroads</a:t>
            </a:r>
            <a:r>
              <a:rPr lang="en-US" altLang="en-US" dirty="0"/>
              <a:t>.  Not so in the south.</a:t>
            </a:r>
          </a:p>
          <a:p>
            <a:r>
              <a:rPr lang="en-US" altLang="en-US" dirty="0"/>
              <a:t>Immigration </a:t>
            </a:r>
            <a:r>
              <a:rPr lang="en-US" altLang="en-US" dirty="0" smtClean="0"/>
              <a:t>from </a:t>
            </a:r>
            <a:r>
              <a:rPr lang="en-US" altLang="en-US" dirty="0"/>
              <a:t>Europe led to growth in cities and overall population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Economy of the South and North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r>
              <a:rPr lang="en-US" altLang="en-US" sz="2800"/>
              <a:t>Agricultural South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r>
              <a:rPr lang="en-US" altLang="en-US" sz="2800"/>
              <a:t>	Industrial North</a:t>
            </a:r>
          </a:p>
        </p:txBody>
      </p:sp>
      <p:pic>
        <p:nvPicPr>
          <p:cNvPr id="54280" name="Picture 8" descr="220px-CottonNegrosSout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3417888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2" name="Picture 10" descr="american-cities-0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581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Compromise of 1850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Conflict over whether the lands of the </a:t>
            </a:r>
            <a:r>
              <a:rPr lang="en-US" altLang="en-US" b="1" dirty="0"/>
              <a:t>Mexican Cession</a:t>
            </a:r>
            <a:r>
              <a:rPr lang="en-US" altLang="en-US" dirty="0"/>
              <a:t> would be slave or free led to the need for another compromise.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The key points of Henry Clay’s plan: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1. To keep the north happy </a:t>
            </a:r>
            <a:r>
              <a:rPr lang="en-US" altLang="en-US" sz="2000" b="1" dirty="0"/>
              <a:t>California </a:t>
            </a:r>
            <a:r>
              <a:rPr lang="en-US" altLang="en-US" sz="2000" dirty="0"/>
              <a:t>would be admitted as a </a:t>
            </a:r>
            <a:r>
              <a:rPr lang="en-US" altLang="en-US" sz="2000" b="1" dirty="0"/>
              <a:t>free state,</a:t>
            </a:r>
            <a:r>
              <a:rPr lang="en-US" altLang="en-US" sz="2000" dirty="0"/>
              <a:t> and the slave trade would end in Washington D.C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2. The keep the south happy congress would allow the rest of the won territory to decide for themselves whether to be slave or free.  A </a:t>
            </a:r>
            <a:r>
              <a:rPr lang="en-US" altLang="en-US" sz="2000" b="1" dirty="0"/>
              <a:t>fugitive slave law</a:t>
            </a:r>
            <a:r>
              <a:rPr lang="en-US" altLang="en-US" sz="2000" dirty="0"/>
              <a:t> would be passed requiring the return of all escaped slaves.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Henry Clay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7350"/>
            <a:ext cx="8229600" cy="4525963"/>
          </a:xfrm>
        </p:spPr>
        <p:txBody>
          <a:bodyPr/>
          <a:lstStyle/>
          <a:p>
            <a:endParaRPr lang="en-US" altLang="en-US" dirty="0"/>
          </a:p>
        </p:txBody>
      </p:sp>
      <p:pic>
        <p:nvPicPr>
          <p:cNvPr id="49157" name="Picture 5" descr="File:Henry Clay Senate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58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Fugitive Slave Act of 1850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 1850 law that help recapture escaped slaves.</a:t>
            </a:r>
          </a:p>
          <a:p>
            <a:r>
              <a:rPr lang="en-US" altLang="en-US" dirty="0" smtClean="0"/>
              <a:t>Northerners </a:t>
            </a:r>
            <a:r>
              <a:rPr lang="en-US" altLang="en-US" dirty="0"/>
              <a:t>were required by law to aid in the recapture, which was something many opposed on moral grounds.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“Uncle Tom’s Cabin”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novel by Harriet Beecher Stowe</a:t>
            </a:r>
          </a:p>
          <a:p>
            <a:r>
              <a:rPr lang="en-US" altLang="en-US" dirty="0"/>
              <a:t>The book is the fictional tale of Tom and his life under three owners.</a:t>
            </a:r>
          </a:p>
          <a:p>
            <a:r>
              <a:rPr lang="en-US" altLang="en-US" dirty="0"/>
              <a:t>It was very popular in the north (</a:t>
            </a:r>
            <a:r>
              <a:rPr lang="en-US" altLang="en-US" b="1" u="sng" dirty="0" smtClean="0"/>
              <a:t>abolitionists</a:t>
            </a:r>
            <a:r>
              <a:rPr lang="en-US" altLang="en-US" dirty="0" smtClean="0"/>
              <a:t>) </a:t>
            </a:r>
            <a:r>
              <a:rPr lang="en-US" altLang="en-US" dirty="0"/>
              <a:t>and considered false and negative in the south.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/>
              <a:t>Uncle </a:t>
            </a:r>
            <a:r>
              <a:rPr lang="en-US" altLang="en-US" sz="4000" b="1" dirty="0"/>
              <a:t>Tom’s </a:t>
            </a:r>
            <a:r>
              <a:rPr lang="en-US" altLang="en-US" sz="4000" b="1" dirty="0" smtClean="0"/>
              <a:t>Cabin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>Illustrates </a:t>
            </a:r>
            <a:r>
              <a:rPr lang="en-US" altLang="en-US" sz="4000" dirty="0"/>
              <a:t>the evils of slavery</a:t>
            </a:r>
            <a:r>
              <a:rPr lang="en-US" altLang="en-US" sz="4000" i="1" u="sng" dirty="0"/>
              <a:t> 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algn="ctr"/>
            <a:r>
              <a:rPr lang="en-US" altLang="en-US" sz="1800" b="1"/>
              <a:t>Harriet Beecher Stowe</a:t>
            </a:r>
            <a:r>
              <a:rPr lang="en-US" altLang="en-US" sz="2800"/>
              <a:t> 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endParaRPr lang="en-US" altLang="en-US" sz="2800"/>
          </a:p>
        </p:txBody>
      </p:sp>
      <p:pic>
        <p:nvPicPr>
          <p:cNvPr id="60424" name="Picture 8" descr="File:StowePaint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2971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6" name="Picture 10" descr="300px-ElizaEngrav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03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832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Felix Titling</vt:lpstr>
      <vt:lpstr>Default Design</vt:lpstr>
      <vt:lpstr>Chapter 15</vt:lpstr>
      <vt:lpstr>Economic and Social Differences</vt:lpstr>
      <vt:lpstr>Economic and Social Differences</vt:lpstr>
      <vt:lpstr>Economy of the South and North</vt:lpstr>
      <vt:lpstr>The Compromise of 1850</vt:lpstr>
      <vt:lpstr>Henry Clay</vt:lpstr>
      <vt:lpstr>Fugitive Slave Act of 1850</vt:lpstr>
      <vt:lpstr>“Uncle Tom’s Cabin”</vt:lpstr>
      <vt:lpstr>Uncle Tom’s Cabin Illustrates the evils of slavery </vt:lpstr>
      <vt:lpstr>Kansas – Nebraska Act</vt:lpstr>
      <vt:lpstr>The Republican Party 1854</vt:lpstr>
      <vt:lpstr>Dred Scott Case</vt:lpstr>
      <vt:lpstr>Dred Scott</vt:lpstr>
      <vt:lpstr>Lincoln and Douglas Debated</vt:lpstr>
      <vt:lpstr>Lincoln and Douglas Debated</vt:lpstr>
      <vt:lpstr>John Brown’s Raid </vt:lpstr>
      <vt:lpstr>The election of 1860</vt:lpstr>
      <vt:lpstr>The Confederate States of America</vt:lpstr>
      <vt:lpstr>Compare North and South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8th Grade Social Studies</dc:creator>
  <cp:lastModifiedBy>Windows User</cp:lastModifiedBy>
  <cp:revision>25</cp:revision>
  <dcterms:created xsi:type="dcterms:W3CDTF">2008-04-16T00:02:08Z</dcterms:created>
  <dcterms:modified xsi:type="dcterms:W3CDTF">2019-05-31T18:05:12Z</dcterms:modified>
</cp:coreProperties>
</file>