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5" r:id="rId18"/>
    <p:sldId id="276" r:id="rId19"/>
    <p:sldId id="277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32"/>
    <p:restoredTop sz="93417"/>
  </p:normalViewPr>
  <p:slideViewPr>
    <p:cSldViewPr snapToGrid="0" snapToObjects="1">
      <p:cViewPr varScale="1">
        <p:scale>
          <a:sx n="115" d="100"/>
          <a:sy n="115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7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4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9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1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4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1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ED6F0-FCAA-094C-8C9D-7EE12D4BD8BB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FA82-DE66-5341-A30E-8FF5E0EF7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1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br>
              <a:rPr lang="en-US" dirty="0" smtClean="0"/>
            </a:br>
            <a:r>
              <a:rPr lang="en-US" dirty="0" smtClean="0"/>
              <a:t>A Divided 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Violence in Congress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men carry knives and guns into the chambers</a:t>
            </a:r>
          </a:p>
          <a:p>
            <a:r>
              <a:rPr lang="en-US" dirty="0" smtClean="0"/>
              <a:t>Senator Charles Sumner- “The Crime Against Kansas”</a:t>
            </a:r>
          </a:p>
          <a:p>
            <a:pPr lvl="1"/>
            <a:r>
              <a:rPr lang="en-US" dirty="0" smtClean="0"/>
              <a:t>Called out Andrew Pickens Butler</a:t>
            </a:r>
          </a:p>
          <a:p>
            <a:pPr lvl="1"/>
            <a:endParaRPr lang="en-US" dirty="0"/>
          </a:p>
          <a:p>
            <a:r>
              <a:rPr lang="en-US" dirty="0" smtClean="0"/>
              <a:t>Preston Brooks</a:t>
            </a:r>
          </a:p>
          <a:p>
            <a:pPr lvl="1"/>
            <a:r>
              <a:rPr lang="en-US" dirty="0" smtClean="0"/>
              <a:t>Cornered Sumner and beat him with his </a:t>
            </a:r>
            <a:r>
              <a:rPr lang="en-US" dirty="0" smtClean="0"/>
              <a:t>cane in 1856</a:t>
            </a:r>
            <a:endParaRPr lang="en-US" dirty="0" smtClean="0"/>
          </a:p>
          <a:p>
            <a:pPr lvl="1"/>
            <a:r>
              <a:rPr lang="en-US" dirty="0" smtClean="0"/>
              <a:t>The South applauded and sent him new canes</a:t>
            </a:r>
          </a:p>
          <a:p>
            <a:pPr lvl="1"/>
            <a:r>
              <a:rPr lang="en-US" dirty="0" smtClean="0"/>
              <a:t>Sumner never fully recovered</a:t>
            </a:r>
          </a:p>
          <a:p>
            <a:pPr lvl="1"/>
            <a:r>
              <a:rPr lang="en-US" dirty="0" smtClean="0"/>
              <a:t>Brooks was </a:t>
            </a:r>
            <a:r>
              <a:rPr lang="en-US" dirty="0" smtClean="0"/>
              <a:t>only fined 300 dollars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7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Political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effect of the Kansas-Nebraska Act</a:t>
            </a:r>
          </a:p>
          <a:p>
            <a:r>
              <a:rPr lang="en-US" dirty="0" smtClean="0"/>
              <a:t>Explain why Dred Scott sued for his freedom and what the Supreme Court Decided </a:t>
            </a:r>
          </a:p>
          <a:p>
            <a:r>
              <a:rPr lang="en-US" dirty="0" smtClean="0"/>
              <a:t>Compare and contrast the views of Lincoln and Douglas on slavery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New Political Parties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4959"/>
          </a:xfrm>
        </p:spPr>
        <p:txBody>
          <a:bodyPr/>
          <a:lstStyle/>
          <a:p>
            <a:r>
              <a:rPr lang="en-US" dirty="0" smtClean="0"/>
              <a:t>Republican Party emerged- main issue- don’t let slavery spread</a:t>
            </a:r>
          </a:p>
          <a:p>
            <a:pPr lvl="1"/>
            <a:r>
              <a:rPr lang="en-US" dirty="0" smtClean="0"/>
              <a:t>United Whigs, Democrats, and </a:t>
            </a:r>
            <a:r>
              <a:rPr lang="en-US" dirty="0" smtClean="0"/>
              <a:t>Free-</a:t>
            </a:r>
            <a:r>
              <a:rPr lang="en-US" dirty="0" err="1"/>
              <a:t>S</a:t>
            </a:r>
            <a:r>
              <a:rPr lang="en-US" dirty="0" err="1" smtClean="0"/>
              <a:t>oilers</a:t>
            </a:r>
            <a:r>
              <a:rPr lang="en-US" dirty="0" smtClean="0"/>
              <a:t> </a:t>
            </a:r>
            <a:r>
              <a:rPr lang="en-US" dirty="0" smtClean="0"/>
              <a:t>against slavery</a:t>
            </a:r>
          </a:p>
          <a:p>
            <a:pPr lvl="1"/>
            <a:r>
              <a:rPr lang="en-US" dirty="0" smtClean="0"/>
              <a:t>Ostend Manifesto</a:t>
            </a:r>
          </a:p>
          <a:p>
            <a:pPr lvl="1"/>
            <a:endParaRPr lang="en-US" dirty="0"/>
          </a:p>
          <a:p>
            <a:r>
              <a:rPr lang="en-US" dirty="0" smtClean="0"/>
              <a:t>Election of 1856</a:t>
            </a:r>
          </a:p>
          <a:p>
            <a:pPr lvl="1"/>
            <a:r>
              <a:rPr lang="en-US" dirty="0" smtClean="0"/>
              <a:t>Democrats nominated James Buchanan</a:t>
            </a:r>
          </a:p>
          <a:p>
            <a:pPr lvl="1"/>
            <a:r>
              <a:rPr lang="en-US" dirty="0" smtClean="0"/>
              <a:t>Republicans chose John C. Fremont</a:t>
            </a:r>
          </a:p>
          <a:p>
            <a:pPr lvl="1"/>
            <a:r>
              <a:rPr lang="en-US" dirty="0" smtClean="0"/>
              <a:t>South said they would not honor a Republican victory</a:t>
            </a:r>
          </a:p>
          <a:p>
            <a:pPr lvl="1"/>
            <a:r>
              <a:rPr lang="en-US" dirty="0" smtClean="0"/>
              <a:t>Buchanan wins- takes 14 out of 15 slave states</a:t>
            </a:r>
          </a:p>
          <a:p>
            <a:pPr lvl="1"/>
            <a:r>
              <a:rPr lang="en-US" dirty="0" smtClean="0"/>
              <a:t>Buchanan  becomes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president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0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Dred Scott Decision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4905"/>
          </a:xfrm>
        </p:spPr>
        <p:txBody>
          <a:bodyPr/>
          <a:lstStyle/>
          <a:p>
            <a:r>
              <a:rPr lang="en-US" dirty="0" smtClean="0"/>
              <a:t>Dred Scott- slave that sues for freedom</a:t>
            </a:r>
          </a:p>
          <a:p>
            <a:pPr lvl="1"/>
            <a:r>
              <a:rPr lang="en-US" dirty="0" smtClean="0"/>
              <a:t>His owner had taken him to North</a:t>
            </a:r>
          </a:p>
          <a:p>
            <a:pPr lvl="1"/>
            <a:r>
              <a:rPr lang="en-US" dirty="0" smtClean="0"/>
              <a:t>Slavery was illegal in North</a:t>
            </a:r>
          </a:p>
          <a:p>
            <a:pPr lvl="1"/>
            <a:endParaRPr lang="en-US" dirty="0"/>
          </a:p>
          <a:p>
            <a:r>
              <a:rPr lang="en-US" dirty="0" smtClean="0"/>
              <a:t>Chief Justice Roger B. Taney- supports slavery- </a:t>
            </a:r>
          </a:p>
          <a:p>
            <a:pPr lvl="1"/>
            <a:r>
              <a:rPr lang="en-US" dirty="0" smtClean="0"/>
              <a:t>Ruled</a:t>
            </a:r>
          </a:p>
          <a:p>
            <a:pPr lvl="2"/>
            <a:r>
              <a:rPr lang="en-US" dirty="0" smtClean="0"/>
              <a:t>African Americans </a:t>
            </a:r>
            <a:r>
              <a:rPr lang="en-US" dirty="0" smtClean="0"/>
              <a:t>are not </a:t>
            </a:r>
            <a:r>
              <a:rPr lang="en-US" dirty="0" smtClean="0"/>
              <a:t>citizens and they can’t sue according to Taney</a:t>
            </a:r>
            <a:endParaRPr lang="en-US" dirty="0" smtClean="0"/>
          </a:p>
          <a:p>
            <a:pPr lvl="3"/>
            <a:r>
              <a:rPr lang="en-US" dirty="0" smtClean="0"/>
              <a:t>African Americans </a:t>
            </a:r>
            <a:r>
              <a:rPr lang="en-US" dirty="0" smtClean="0"/>
              <a:t>had no rights that white man had to respect</a:t>
            </a:r>
          </a:p>
          <a:p>
            <a:pPr lvl="2"/>
            <a:r>
              <a:rPr lang="en-US" dirty="0" smtClean="0"/>
              <a:t>Ruled owners can take slaves north as long as they return</a:t>
            </a:r>
          </a:p>
          <a:p>
            <a:pPr lvl="2"/>
            <a:r>
              <a:rPr lang="en-US" dirty="0" smtClean="0"/>
              <a:t>Finally, ruled Missouri Compromise invalid because slave owners should be able to take their “property” into any federal territory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1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Lincoln Douglas Debates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Argued about the legitimacy of slavery and popular sovereignty</a:t>
            </a:r>
          </a:p>
          <a:p>
            <a:r>
              <a:rPr lang="en-US" dirty="0" smtClean="0"/>
              <a:t>Lincoln- against slavery and popular sovereignty- slavery is a moral wrong</a:t>
            </a:r>
          </a:p>
          <a:p>
            <a:r>
              <a:rPr lang="en-US" dirty="0" smtClean="0"/>
              <a:t>Douglas- little giant- for popular sovereignty and protection of slavery</a:t>
            </a:r>
          </a:p>
          <a:p>
            <a:r>
              <a:rPr lang="en-US" dirty="0" smtClean="0"/>
              <a:t>Douglas won Senate election, but Lincoln gained great reputation that would help him become president  </a:t>
            </a:r>
          </a:p>
          <a:p>
            <a:endParaRPr lang="en-US" dirty="0"/>
          </a:p>
          <a:p>
            <a:r>
              <a:rPr lang="en-US" dirty="0" smtClean="0"/>
              <a:t>Freeport Doctrine-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4: Secession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Americans’ reactions to John Brown’s raid</a:t>
            </a:r>
          </a:p>
          <a:p>
            <a:r>
              <a:rPr lang="en-US" dirty="0" smtClean="0"/>
              <a:t>Analyze the factors that led to Lincoln’s victory in the election of 1860</a:t>
            </a:r>
          </a:p>
          <a:p>
            <a:r>
              <a:rPr lang="en-US" dirty="0" smtClean="0"/>
              <a:t>Explain why some southern states decided to leave 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Raid on Harpers Ferry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50634"/>
          </a:xfrm>
        </p:spPr>
        <p:txBody>
          <a:bodyPr>
            <a:normAutofit/>
          </a:bodyPr>
          <a:lstStyle/>
          <a:p>
            <a:r>
              <a:rPr lang="en-US" dirty="0" smtClean="0"/>
              <a:t>John Brown- </a:t>
            </a:r>
            <a:r>
              <a:rPr lang="en-US" dirty="0" smtClean="0"/>
              <a:t>Claimed </a:t>
            </a:r>
            <a:r>
              <a:rPr lang="en-US" dirty="0" smtClean="0"/>
              <a:t>God called him to end slavery</a:t>
            </a:r>
          </a:p>
          <a:p>
            <a:r>
              <a:rPr lang="en-US" dirty="0" smtClean="0"/>
              <a:t>Tried to start a slave Revolt in the South-1859</a:t>
            </a:r>
          </a:p>
          <a:p>
            <a:r>
              <a:rPr lang="en-US" dirty="0" smtClean="0"/>
              <a:t>Took over U.S. arsenal at Harper’s Ferry</a:t>
            </a:r>
          </a:p>
          <a:p>
            <a:r>
              <a:rPr lang="en-US" dirty="0" smtClean="0"/>
              <a:t>Expected slaves to rally </a:t>
            </a:r>
            <a:r>
              <a:rPr lang="en-US" dirty="0" smtClean="0"/>
              <a:t>fir</a:t>
            </a:r>
            <a:r>
              <a:rPr lang="en-US" dirty="0" smtClean="0"/>
              <a:t> </a:t>
            </a:r>
            <a:r>
              <a:rPr lang="en-US" dirty="0" smtClean="0"/>
              <a:t>him- they do not</a:t>
            </a:r>
          </a:p>
          <a:p>
            <a:r>
              <a:rPr lang="en-US" dirty="0" smtClean="0"/>
              <a:t>Revolt put down</a:t>
            </a:r>
          </a:p>
          <a:p>
            <a:r>
              <a:rPr lang="en-US" dirty="0" smtClean="0"/>
              <a:t>John Brown hung</a:t>
            </a:r>
          </a:p>
          <a:p>
            <a:r>
              <a:rPr lang="en-US" dirty="0" smtClean="0"/>
              <a:t>Looked on as a martyr in </a:t>
            </a:r>
            <a:r>
              <a:rPr lang="en-US" dirty="0" smtClean="0"/>
              <a:t>the North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2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Election of 1860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9939728" cy="5131579"/>
          </a:xfrm>
        </p:spPr>
        <p:txBody>
          <a:bodyPr/>
          <a:lstStyle/>
          <a:p>
            <a:r>
              <a:rPr lang="en-US" dirty="0" smtClean="0"/>
              <a:t>A. Election of 1860</a:t>
            </a:r>
          </a:p>
          <a:p>
            <a:pPr lvl="1"/>
            <a:r>
              <a:rPr lang="en-US" dirty="0" smtClean="0"/>
              <a:t>Election of 1860 is pivotal time in Nation</a:t>
            </a:r>
          </a:p>
          <a:p>
            <a:pPr lvl="1"/>
            <a:r>
              <a:rPr lang="en-US" dirty="0" smtClean="0"/>
              <a:t>4 Candidates</a:t>
            </a:r>
          </a:p>
          <a:p>
            <a:pPr lvl="1"/>
            <a:r>
              <a:rPr lang="en-US" dirty="0" smtClean="0"/>
              <a:t>Abraham </a:t>
            </a:r>
            <a:r>
              <a:rPr lang="en-US" dirty="0" smtClean="0"/>
              <a:t>Lincoln-Republican- </a:t>
            </a:r>
            <a:r>
              <a:rPr lang="en-US" dirty="0" smtClean="0"/>
              <a:t>against </a:t>
            </a:r>
            <a:r>
              <a:rPr lang="en-US" dirty="0" smtClean="0"/>
              <a:t>the spread </a:t>
            </a:r>
            <a:r>
              <a:rPr lang="en-US" dirty="0" smtClean="0"/>
              <a:t>of slavery</a:t>
            </a:r>
          </a:p>
          <a:p>
            <a:pPr lvl="1"/>
            <a:r>
              <a:rPr lang="en-US" dirty="0" smtClean="0"/>
              <a:t>John </a:t>
            </a:r>
            <a:r>
              <a:rPr lang="en-US" dirty="0" smtClean="0"/>
              <a:t>C. </a:t>
            </a:r>
            <a:r>
              <a:rPr lang="en-US" dirty="0" smtClean="0"/>
              <a:t>Breckinridge- Southern </a:t>
            </a:r>
            <a:r>
              <a:rPr lang="en-US" dirty="0" smtClean="0"/>
              <a:t>Democrat- </a:t>
            </a:r>
            <a:r>
              <a:rPr lang="en-US" dirty="0" smtClean="0"/>
              <a:t>protect spread of slavery and state’s rights</a:t>
            </a:r>
          </a:p>
          <a:p>
            <a:pPr lvl="1"/>
            <a:r>
              <a:rPr lang="en-US" dirty="0" smtClean="0"/>
              <a:t>Stephen Douglas- Northern </a:t>
            </a:r>
            <a:r>
              <a:rPr lang="en-US" dirty="0" smtClean="0"/>
              <a:t>Democrat- supported popular </a:t>
            </a:r>
            <a:r>
              <a:rPr lang="en-US" dirty="0" smtClean="0"/>
              <a:t>sovereignty </a:t>
            </a:r>
          </a:p>
          <a:p>
            <a:pPr lvl="1"/>
            <a:r>
              <a:rPr lang="en-US" dirty="0" smtClean="0"/>
              <a:t>John Bell- Constitution party-  compromise- save </a:t>
            </a:r>
            <a:r>
              <a:rPr lang="en-US" dirty="0" smtClean="0"/>
              <a:t>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5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89585"/>
            <a:ext cx="8229600" cy="5636579"/>
          </a:xfrm>
        </p:spPr>
        <p:txBody>
          <a:bodyPr/>
          <a:lstStyle/>
          <a:p>
            <a:r>
              <a:rPr lang="en-US" dirty="0" smtClean="0"/>
              <a:t>Two different Elections</a:t>
            </a:r>
          </a:p>
          <a:p>
            <a:r>
              <a:rPr lang="en-US" dirty="0" smtClean="0"/>
              <a:t>Abraham Lincoln takes 60% </a:t>
            </a:r>
            <a:r>
              <a:rPr lang="en-US" dirty="0" smtClean="0"/>
              <a:t>of the </a:t>
            </a:r>
            <a:r>
              <a:rPr lang="en-US" dirty="0" smtClean="0"/>
              <a:t>North</a:t>
            </a:r>
          </a:p>
          <a:p>
            <a:r>
              <a:rPr lang="en-US" dirty="0" smtClean="0"/>
              <a:t>Breckinridge takes majority of </a:t>
            </a:r>
            <a:r>
              <a:rPr lang="en-US" dirty="0" smtClean="0"/>
              <a:t>the South</a:t>
            </a:r>
            <a:endParaRPr lang="en-US" dirty="0" smtClean="0"/>
          </a:p>
          <a:p>
            <a:r>
              <a:rPr lang="en-US" dirty="0" smtClean="0"/>
              <a:t>Douglas and Bell do well only in border states</a:t>
            </a:r>
          </a:p>
          <a:p>
            <a:r>
              <a:rPr lang="en-US" dirty="0" smtClean="0"/>
              <a:t>Lincoln wins</a:t>
            </a:r>
          </a:p>
          <a:p>
            <a:r>
              <a:rPr lang="en-US" dirty="0" smtClean="0"/>
              <a:t>South goes into hysteria </a:t>
            </a:r>
          </a:p>
          <a:p>
            <a:r>
              <a:rPr lang="en-US" dirty="0" smtClean="0"/>
              <a:t>South Carolina first to </a:t>
            </a:r>
            <a:r>
              <a:rPr lang="en-US" dirty="0" smtClean="0"/>
              <a:t>secede on December 20th </a:t>
            </a:r>
            <a:r>
              <a:rPr lang="en-US" dirty="0" smtClean="0"/>
              <a:t>1860</a:t>
            </a:r>
          </a:p>
          <a:p>
            <a:r>
              <a:rPr lang="en-US" dirty="0" smtClean="0"/>
              <a:t>More would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Leaving the Union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Feared Lincoln would end slavery</a:t>
            </a:r>
          </a:p>
          <a:p>
            <a:r>
              <a:rPr lang="en-US" dirty="0" smtClean="0"/>
              <a:t>Secession- </a:t>
            </a:r>
          </a:p>
          <a:p>
            <a:r>
              <a:rPr lang="en-US" dirty="0" smtClean="0"/>
              <a:t>Can states secede?</a:t>
            </a:r>
          </a:p>
          <a:p>
            <a:endParaRPr lang="en-US" dirty="0"/>
          </a:p>
          <a:p>
            <a:r>
              <a:rPr lang="en-US" dirty="0" smtClean="0"/>
              <a:t>Senator John J. Crittenden- </a:t>
            </a:r>
            <a:r>
              <a:rPr lang="en-US" dirty="0" smtClean="0"/>
              <a:t>One </a:t>
            </a:r>
            <a:r>
              <a:rPr lang="en-US" dirty="0" smtClean="0"/>
              <a:t>last shot of avoiding war</a:t>
            </a:r>
          </a:p>
          <a:p>
            <a:pPr lvl="1"/>
            <a:r>
              <a:rPr lang="en-US" dirty="0" smtClean="0"/>
              <a:t>Go back to Missouri Compromise line</a:t>
            </a:r>
          </a:p>
          <a:p>
            <a:pPr lvl="1"/>
            <a:r>
              <a:rPr lang="en-US" dirty="0" smtClean="0"/>
              <a:t>Federal </a:t>
            </a:r>
            <a:r>
              <a:rPr lang="en-US" dirty="0" smtClean="0"/>
              <a:t>government </a:t>
            </a:r>
            <a:r>
              <a:rPr lang="en-US" dirty="0" smtClean="0"/>
              <a:t>reimburse slave owners for runaway slaves</a:t>
            </a:r>
          </a:p>
          <a:p>
            <a:pPr lvl="1"/>
            <a:r>
              <a:rPr lang="en-US" dirty="0" smtClean="0"/>
              <a:t>It Never </a:t>
            </a:r>
            <a:r>
              <a:rPr lang="en-US" dirty="0" smtClean="0"/>
              <a:t>passed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The Debate over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major provisions of the Compromise of 1850 and the views expressed for and against it</a:t>
            </a:r>
          </a:p>
          <a:p>
            <a:r>
              <a:rPr lang="en-US" dirty="0" smtClean="0"/>
              <a:t>Identify reasons why the Fugitive Slave Act was controversial in the North</a:t>
            </a:r>
          </a:p>
          <a:p>
            <a:r>
              <a:rPr lang="en-US" dirty="0" smtClean="0"/>
              <a:t>Analyze the impact of Uncle Tom’s Cabin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46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Confederacy Established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February </a:t>
            </a:r>
            <a:r>
              <a:rPr lang="en-US" dirty="0" smtClean="0"/>
              <a:t>1861- Confederate States of America established</a:t>
            </a:r>
          </a:p>
          <a:p>
            <a:r>
              <a:rPr lang="en-US" dirty="0" smtClean="0"/>
              <a:t>7 southern states: </a:t>
            </a:r>
          </a:p>
          <a:p>
            <a:r>
              <a:rPr lang="en-US" dirty="0" smtClean="0"/>
              <a:t>Jefferson Davis </a:t>
            </a:r>
            <a:r>
              <a:rPr lang="en-US" dirty="0" smtClean="0"/>
              <a:t>President</a:t>
            </a:r>
            <a:endParaRPr lang="en-US" dirty="0" smtClean="0"/>
          </a:p>
          <a:p>
            <a:r>
              <a:rPr lang="en-US" dirty="0" smtClean="0"/>
              <a:t>Capitol was </a:t>
            </a:r>
            <a:r>
              <a:rPr lang="en-US" dirty="0" smtClean="0"/>
              <a:t>Richmond, </a:t>
            </a:r>
            <a:r>
              <a:rPr lang="en-US" dirty="0" smtClean="0"/>
              <a:t>Virginia</a:t>
            </a:r>
          </a:p>
          <a:p>
            <a:r>
              <a:rPr lang="en-US" dirty="0" smtClean="0"/>
              <a:t>Believed they had the right to leave </a:t>
            </a:r>
            <a:r>
              <a:rPr lang="en-US" dirty="0" smtClean="0"/>
              <a:t>the Union</a:t>
            </a:r>
            <a:endParaRPr lang="en-US" dirty="0" smtClean="0"/>
          </a:p>
          <a:p>
            <a:r>
              <a:rPr lang="en-US" dirty="0" smtClean="0"/>
              <a:t>Constitution almost like U.S. constitution but stressed states rights</a:t>
            </a:r>
          </a:p>
          <a:p>
            <a:r>
              <a:rPr lang="en-US" dirty="0" smtClean="0"/>
              <a:t>The Confederacy Protected </a:t>
            </a:r>
            <a:r>
              <a:rPr lang="en-US" dirty="0" smtClean="0"/>
              <a:t>slavery</a:t>
            </a:r>
          </a:p>
        </p:txBody>
      </p:sp>
    </p:spTree>
    <p:extLst>
      <p:ext uri="{BB962C8B-B14F-4D97-AF65-F5344CB8AC3E}">
        <p14:creationId xmlns:p14="http://schemas.microsoft.com/office/powerpoint/2010/main" val="140448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A. The Expansion of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3821"/>
            <a:ext cx="10515600" cy="5593749"/>
          </a:xfrm>
        </p:spPr>
        <p:txBody>
          <a:bodyPr>
            <a:normAutofit/>
          </a:bodyPr>
          <a:lstStyle/>
          <a:p>
            <a:r>
              <a:rPr lang="en-US" dirty="0" smtClean="0"/>
              <a:t>The Wilmot Proviso- </a:t>
            </a:r>
          </a:p>
          <a:p>
            <a:pPr lvl="1"/>
            <a:r>
              <a:rPr lang="en-US" dirty="0" smtClean="0"/>
              <a:t>Passed in House, failed in Senate</a:t>
            </a:r>
          </a:p>
          <a:p>
            <a:pPr lvl="1"/>
            <a:r>
              <a:rPr lang="en-US" dirty="0" smtClean="0"/>
              <a:t>Sectionalism- </a:t>
            </a:r>
          </a:p>
          <a:p>
            <a:pPr lvl="1"/>
            <a:endParaRPr lang="en-US" dirty="0"/>
          </a:p>
          <a:p>
            <a:r>
              <a:rPr lang="en-US" dirty="0" smtClean="0"/>
              <a:t>Popular Sovereignty</a:t>
            </a:r>
          </a:p>
          <a:p>
            <a:pPr lvl="1"/>
            <a:r>
              <a:rPr lang="en-US" dirty="0" smtClean="0"/>
              <a:t>Allow voters in the territory to decide the issue on slavery</a:t>
            </a:r>
          </a:p>
          <a:p>
            <a:pPr lvl="1"/>
            <a:endParaRPr lang="en-US" dirty="0"/>
          </a:p>
          <a:p>
            <a:r>
              <a:rPr lang="en-US" dirty="0" smtClean="0"/>
              <a:t>Free Soil Party- </a:t>
            </a:r>
          </a:p>
          <a:p>
            <a:pPr lvl="1"/>
            <a:r>
              <a:rPr lang="en-US" dirty="0" smtClean="0"/>
              <a:t>Election of 1848- nominated Martin Van Buren</a:t>
            </a:r>
          </a:p>
          <a:p>
            <a:pPr lvl="2"/>
            <a:r>
              <a:rPr lang="en-US" dirty="0" smtClean="0"/>
              <a:t>Won 10 percent of the vote </a:t>
            </a:r>
          </a:p>
          <a:p>
            <a:pPr lvl="1"/>
            <a:r>
              <a:rPr lang="en-US" dirty="0" smtClean="0"/>
              <a:t>Democrats- </a:t>
            </a:r>
            <a:r>
              <a:rPr lang="en-US" dirty="0" smtClean="0"/>
              <a:t>Senator Cass</a:t>
            </a:r>
          </a:p>
          <a:p>
            <a:pPr lvl="1"/>
            <a:r>
              <a:rPr lang="en-US" dirty="0" smtClean="0"/>
              <a:t>Whigs- Zachary Taylor- </a:t>
            </a:r>
            <a:r>
              <a:rPr lang="en-US" dirty="0" smtClean="0"/>
              <a:t>winner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B. California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835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Gold Rush allowed California to reach criteria for statehood</a:t>
            </a:r>
          </a:p>
          <a:p>
            <a:pPr lvl="1"/>
            <a:r>
              <a:rPr lang="en-US" dirty="0" smtClean="0"/>
              <a:t>Free or slave</a:t>
            </a:r>
          </a:p>
          <a:p>
            <a:pPr lvl="1"/>
            <a:r>
              <a:rPr lang="en-US" dirty="0" smtClean="0"/>
              <a:t>Most in California didn’t want slavery</a:t>
            </a:r>
          </a:p>
          <a:p>
            <a:pPr lvl="2"/>
            <a:r>
              <a:rPr lang="en-US" dirty="0" smtClean="0"/>
              <a:t>Gave slave owners advantage in mines</a:t>
            </a:r>
          </a:p>
          <a:p>
            <a:pPr lvl="2"/>
            <a:r>
              <a:rPr lang="en-US" dirty="0" smtClean="0"/>
              <a:t>Part of California below 36’30”</a:t>
            </a:r>
          </a:p>
          <a:p>
            <a:pPr lvl="2"/>
            <a:endParaRPr lang="en-US" dirty="0"/>
          </a:p>
          <a:p>
            <a:r>
              <a:rPr lang="en-US" dirty="0" smtClean="0"/>
              <a:t>Compromise of 1850</a:t>
            </a:r>
          </a:p>
          <a:p>
            <a:pPr lvl="1"/>
            <a:r>
              <a:rPr lang="en-US" dirty="0" smtClean="0"/>
              <a:t>Henry Clay </a:t>
            </a:r>
            <a:r>
              <a:rPr lang="en-US" dirty="0" smtClean="0"/>
              <a:t>Plan</a:t>
            </a:r>
            <a:endParaRPr lang="en-US" dirty="0" smtClean="0"/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- California becomes free state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- Rest of Mexican cession be organized as territory- New Mexico and Utah- Popular sovereignty 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 Texas and New Mexico split at upper Rio </a:t>
            </a:r>
            <a:r>
              <a:rPr lang="en-US" dirty="0" smtClean="0"/>
              <a:t>Grand river</a:t>
            </a:r>
            <a:endParaRPr lang="en-US" dirty="0" smtClean="0"/>
          </a:p>
          <a:p>
            <a:pPr lvl="2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- End slave trade in nations capital </a:t>
            </a:r>
          </a:p>
          <a:p>
            <a:pPr lvl="2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- </a:t>
            </a:r>
            <a:r>
              <a:rPr lang="en-US" dirty="0" smtClean="0"/>
              <a:t>A new</a:t>
            </a:r>
            <a:r>
              <a:rPr lang="en-US" dirty="0" smtClean="0"/>
              <a:t>, more effective fugitive slave law</a:t>
            </a:r>
          </a:p>
          <a:p>
            <a:pPr lvl="1"/>
            <a:r>
              <a:rPr lang="en-US" dirty="0" smtClean="0"/>
              <a:t>Many didn’t like it but passed after Calhoun and Taylor </a:t>
            </a:r>
            <a:r>
              <a:rPr lang="en-US" dirty="0" smtClean="0"/>
              <a:t>died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130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Fugitive Slave Act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federal crime to runaway slaves</a:t>
            </a:r>
          </a:p>
          <a:p>
            <a:r>
              <a:rPr lang="en-US" dirty="0" smtClean="0"/>
              <a:t>Forced northern states to return runaways</a:t>
            </a:r>
          </a:p>
          <a:p>
            <a:r>
              <a:rPr lang="en-US" dirty="0" smtClean="0"/>
              <a:t>How were the courts set up to rule in favor of slaveholders?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aid a </a:t>
            </a:r>
            <a:r>
              <a:rPr lang="en-US" dirty="0" smtClean="0"/>
              <a:t>slave, it was a </a:t>
            </a:r>
            <a:r>
              <a:rPr lang="en-US" dirty="0" smtClean="0"/>
              <a:t>month in </a:t>
            </a:r>
            <a:r>
              <a:rPr lang="en-US" dirty="0" smtClean="0"/>
              <a:t>jail and </a:t>
            </a:r>
            <a:r>
              <a:rPr lang="en-US" dirty="0" smtClean="0"/>
              <a:t>thousand dollar fine</a:t>
            </a:r>
          </a:p>
          <a:p>
            <a:r>
              <a:rPr lang="en-US" dirty="0" smtClean="0"/>
              <a:t>Out of 343 cases in 10 years that actually go to court, only 11 rule in favor of the slave</a:t>
            </a:r>
          </a:p>
          <a:p>
            <a:r>
              <a:rPr lang="en-US" dirty="0" smtClean="0"/>
              <a:t>Slave catchers roam the north </a:t>
            </a:r>
          </a:p>
          <a:p>
            <a:pPr lvl="1"/>
            <a:r>
              <a:rPr lang="en-US" dirty="0" smtClean="0"/>
              <a:t>Anthony </a:t>
            </a:r>
            <a:r>
              <a:rPr lang="en-US" dirty="0" smtClean="0"/>
              <a:t>Burns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5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Antislavery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Slave narratives were published to inform people the horrors of slavery</a:t>
            </a:r>
          </a:p>
          <a:p>
            <a:r>
              <a:rPr lang="en-US" dirty="0" smtClean="0"/>
              <a:t>Frederick Douglas, Sojourner Truth</a:t>
            </a:r>
          </a:p>
          <a:p>
            <a:endParaRPr lang="en-US" dirty="0"/>
          </a:p>
          <a:p>
            <a:r>
              <a:rPr lang="en-US" dirty="0" smtClean="0"/>
              <a:t>Most important</a:t>
            </a:r>
          </a:p>
          <a:p>
            <a:pPr lvl="1"/>
            <a:r>
              <a:rPr lang="en-US" dirty="0" smtClean="0"/>
              <a:t>Uncle Tom’s Cabin by________________________</a:t>
            </a:r>
          </a:p>
          <a:p>
            <a:r>
              <a:rPr lang="en-US" dirty="0" smtClean="0"/>
              <a:t>Sold 300,000 copies in first year</a:t>
            </a:r>
          </a:p>
          <a:p>
            <a:pPr lvl="1"/>
            <a:r>
              <a:rPr lang="en-US" dirty="0" smtClean="0"/>
              <a:t>Eventually 2 million sold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1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Trouble in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various sections of the country responded to the Kansas-Nebraska Act</a:t>
            </a:r>
          </a:p>
          <a:p>
            <a:r>
              <a:rPr lang="en-US" dirty="0" smtClean="0"/>
              <a:t>Describe the ways people tried to settle the conflict over slavery in Kansas</a:t>
            </a:r>
          </a:p>
          <a:p>
            <a:r>
              <a:rPr lang="en-US" dirty="0" smtClean="0"/>
              <a:t>Discuss reactions in the North and the South to the beating of Charles Sumner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A. The Election of 1852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4050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Franklin Pierce runs as a Democrat and defeats Winfield Scott</a:t>
            </a:r>
          </a:p>
          <a:p>
            <a:pPr lvl="1"/>
            <a:r>
              <a:rPr lang="en-US" dirty="0" smtClean="0"/>
              <a:t>Whig party died after election</a:t>
            </a:r>
          </a:p>
          <a:p>
            <a:pPr lvl="1"/>
            <a:endParaRPr lang="en-US" dirty="0"/>
          </a:p>
          <a:p>
            <a:r>
              <a:rPr lang="en-US" sz="2400" dirty="0" smtClean="0"/>
              <a:t>Kansas-Nebraska Act</a:t>
            </a:r>
          </a:p>
          <a:p>
            <a:pPr lvl="1"/>
            <a:r>
              <a:rPr lang="en-US" dirty="0" smtClean="0"/>
              <a:t>Stephen Douglas- wanted to build </a:t>
            </a:r>
            <a:r>
              <a:rPr lang="en-US" dirty="0" smtClean="0"/>
              <a:t>Railroad </a:t>
            </a:r>
            <a:r>
              <a:rPr lang="en-US" dirty="0" smtClean="0"/>
              <a:t>from Chicago to Pacific</a:t>
            </a:r>
          </a:p>
          <a:p>
            <a:pPr lvl="1"/>
            <a:r>
              <a:rPr lang="en-US" dirty="0" smtClean="0"/>
              <a:t>Needed territory in between organized </a:t>
            </a:r>
          </a:p>
          <a:p>
            <a:pPr lvl="1"/>
            <a:r>
              <a:rPr lang="en-US" dirty="0" smtClean="0"/>
              <a:t>Southerners wanted a southern route </a:t>
            </a:r>
          </a:p>
          <a:p>
            <a:pPr lvl="1"/>
            <a:r>
              <a:rPr lang="en-US" dirty="0" smtClean="0"/>
              <a:t>Douglas introduced Kansas-Nebraska Act</a:t>
            </a:r>
          </a:p>
          <a:p>
            <a:pPr lvl="2"/>
            <a:r>
              <a:rPr lang="en-US" sz="2400" dirty="0" smtClean="0"/>
              <a:t>Created Kansas and Nebraska territories- popular sovereignty would decide if slave or free</a:t>
            </a:r>
          </a:p>
          <a:p>
            <a:pPr lvl="2"/>
            <a:r>
              <a:rPr lang="en-US" sz="2400" dirty="0" smtClean="0"/>
              <a:t>Went against the Missouri Compromise </a:t>
            </a:r>
          </a:p>
          <a:p>
            <a:pPr lvl="2"/>
            <a:r>
              <a:rPr lang="en-US" sz="2400" dirty="0" smtClean="0"/>
              <a:t>Went into effect in 1854</a:t>
            </a:r>
          </a:p>
          <a:p>
            <a:pPr lvl="2"/>
            <a:r>
              <a:rPr lang="en-US" sz="2400" dirty="0" smtClean="0"/>
              <a:t>The North </a:t>
            </a:r>
            <a:r>
              <a:rPr lang="en-US" sz="2400" dirty="0" smtClean="0"/>
              <a:t>hated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714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Bleeding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Antislavery and pro-slavery groups scramble to Kansas</a:t>
            </a:r>
          </a:p>
          <a:p>
            <a:r>
              <a:rPr lang="en-US" dirty="0" smtClean="0"/>
              <a:t>Many pro-slavery Missourians converged on Kansas</a:t>
            </a:r>
          </a:p>
          <a:p>
            <a:r>
              <a:rPr lang="en-US" dirty="0" smtClean="0"/>
              <a:t>Two different </a:t>
            </a:r>
            <a:r>
              <a:rPr lang="en-US" dirty="0" smtClean="0"/>
              <a:t>governments </a:t>
            </a:r>
            <a:r>
              <a:rPr lang="en-US" dirty="0" smtClean="0"/>
              <a:t>set up</a:t>
            </a:r>
          </a:p>
          <a:p>
            <a:r>
              <a:rPr lang="en-US" dirty="0" smtClean="0"/>
              <a:t>Both groups brought weapons</a:t>
            </a:r>
          </a:p>
          <a:p>
            <a:r>
              <a:rPr lang="en-US" dirty="0" smtClean="0"/>
              <a:t>800 member </a:t>
            </a:r>
            <a:r>
              <a:rPr lang="en-US" dirty="0" smtClean="0"/>
              <a:t>group</a:t>
            </a:r>
            <a:r>
              <a:rPr lang="en-US" dirty="0" smtClean="0"/>
              <a:t> </a:t>
            </a:r>
            <a:r>
              <a:rPr lang="en-US" dirty="0" smtClean="0"/>
              <a:t>rode to </a:t>
            </a:r>
            <a:r>
              <a:rPr lang="en-US" dirty="0" smtClean="0"/>
              <a:t>Lawrence, Kansas and burned </a:t>
            </a:r>
            <a:r>
              <a:rPr lang="en-US" dirty="0" smtClean="0"/>
              <a:t>the city down, and killing </a:t>
            </a:r>
            <a:r>
              <a:rPr lang="en-US" dirty="0" smtClean="0"/>
              <a:t>one.</a:t>
            </a:r>
          </a:p>
          <a:p>
            <a:r>
              <a:rPr lang="en-US" dirty="0" smtClean="0"/>
              <a:t>John </a:t>
            </a:r>
            <a:r>
              <a:rPr lang="en-US" dirty="0" smtClean="0"/>
              <a:t>Brown- 1856- killed </a:t>
            </a:r>
            <a:r>
              <a:rPr lang="en-US" dirty="0" smtClean="0"/>
              <a:t>five and known as the Pottawatomie </a:t>
            </a:r>
            <a:r>
              <a:rPr lang="en-US" dirty="0" smtClean="0"/>
              <a:t>Massacre</a:t>
            </a:r>
          </a:p>
          <a:p>
            <a:pPr lvl="1"/>
            <a:r>
              <a:rPr lang="en-US" dirty="0" smtClean="0"/>
              <a:t>Some historians suggest that the Civil </a:t>
            </a:r>
            <a:r>
              <a:rPr lang="en-US" dirty="0" smtClean="0"/>
              <a:t>war started early in Kansas</a:t>
            </a:r>
          </a:p>
          <a:p>
            <a:pPr lvl="1"/>
            <a:r>
              <a:rPr lang="en-US" dirty="0" smtClean="0"/>
              <a:t>200 </a:t>
            </a:r>
            <a:r>
              <a:rPr lang="en-US" dirty="0" smtClean="0"/>
              <a:t>eventually killed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5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1070</Words>
  <Application>Microsoft Office PowerPoint</Application>
  <PresentationFormat>Widescreen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Chapter 15 A Divided Nation </vt:lpstr>
      <vt:lpstr>Section 1: The Debate over Slavery</vt:lpstr>
      <vt:lpstr>A. The Expansion of Slavery</vt:lpstr>
      <vt:lpstr>B. California Question </vt:lpstr>
      <vt:lpstr>C. Fugitive Slave Act  </vt:lpstr>
      <vt:lpstr>D. Antislavery Literature</vt:lpstr>
      <vt:lpstr>Section 2: Trouble in Kansas</vt:lpstr>
      <vt:lpstr>A. The Election of 1852</vt:lpstr>
      <vt:lpstr>B. Bleeding Kansas</vt:lpstr>
      <vt:lpstr>C. Violence in Congress </vt:lpstr>
      <vt:lpstr>Section 3: Political Divisions</vt:lpstr>
      <vt:lpstr>A. New Political Parties </vt:lpstr>
      <vt:lpstr>B. Dred Scott Decision </vt:lpstr>
      <vt:lpstr>C. Lincoln Douglas Debates</vt:lpstr>
      <vt:lpstr>Section 4: Secession </vt:lpstr>
      <vt:lpstr>A. Raid on Harpers Ferry </vt:lpstr>
      <vt:lpstr>B. Election of 1860</vt:lpstr>
      <vt:lpstr>PowerPoint Presentation</vt:lpstr>
      <vt:lpstr>C. Leaving the Union </vt:lpstr>
      <vt:lpstr>D. Confederacy Established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A Divided Nation</dc:title>
  <dc:creator>8th Grade Social Studies</dc:creator>
  <cp:lastModifiedBy>Windows User</cp:lastModifiedBy>
  <cp:revision>19</cp:revision>
  <dcterms:created xsi:type="dcterms:W3CDTF">2017-11-07T13:49:34Z</dcterms:created>
  <dcterms:modified xsi:type="dcterms:W3CDTF">2019-05-31T18:16:42Z</dcterms:modified>
</cp:coreProperties>
</file>