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EFEC3A-4171-4FD7-810A-D38F4B5529F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DBC90-82F4-4A6D-98E3-8EDEA144ABC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Keyana</a:t>
            </a:r>
            <a:r>
              <a:rPr lang="en-US" dirty="0" smtClean="0"/>
              <a:t> Dean </a:t>
            </a:r>
          </a:p>
          <a:p>
            <a:r>
              <a:rPr lang="en-US" dirty="0" err="1" smtClean="0"/>
              <a:t>Mahnoor</a:t>
            </a:r>
            <a:r>
              <a:rPr lang="en-US" dirty="0" smtClean="0"/>
              <a:t> Shah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Vang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Garrett Truman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0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Asia was home to many Arab tribes in the A.D. 500S.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Bedouins moved through the desert to reach seasonal pasturelands.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Competition for water and grazing land often led to warfare.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2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Muhammad Becomes Prophet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Muhammad was born in the oasis town of Mecca around A.D. 750.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Mecca was a market town at the crossroads of several caravan routes.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Muhammad became known for his honesty in business and devoted husband and father.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Muhammad was troubled by the moral ills of Meccan society, he would often go in a cave in the hills near Mecca to meditate.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When Muhammad was 40 years old he heard the voice of an angel Gabriel calling him, to be the messenger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1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Hijra</a:t>
            </a:r>
            <a:r>
              <a:rPr lang="en-US" dirty="0" smtClean="0"/>
              <a:t>: A Turning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Muhammad’s rejection of traditional Arab gods angered Mecca’s merchants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622 Muhammad and his followers left Mecca for </a:t>
            </a:r>
            <a:r>
              <a:rPr lang="en-US" dirty="0" err="1" smtClean="0"/>
              <a:t>Yathrib</a:t>
            </a:r>
            <a:r>
              <a:rPr lang="en-US" dirty="0" smtClean="0"/>
              <a:t> after faced with the threat of murder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Medina, Muslims converts welcomed Muhammad and agreed to follow his teachings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Muhammad created rules that governed and united Muslims and brought peace </a:t>
            </a:r>
            <a:r>
              <a:rPr lang="en-US" dirty="0" err="1" smtClean="0"/>
              <a:t>amoung</a:t>
            </a:r>
            <a:r>
              <a:rPr lang="en-US" dirty="0" smtClean="0"/>
              <a:t> the clans of Medina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9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Islam is monotheistic (belief in one God)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Quran is the sacred text of Islam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Does not require priests to meditate between the people and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To Muslims the Quran contains the sacred word of god as revealed to Muhammad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All observant Muslims perform five basic duties known as the Five Pillars of Islam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These duties are to make a declaration of faith, pray five times daily, give charity to the poor, fast from sun rise to sunset, and make the hajj or pilgrimage </a:t>
            </a:r>
            <a:r>
              <a:rPr lang="en-US" smtClean="0"/>
              <a:t>to Mecca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Islam: A Way of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Islam teachings shape the lives of Muslims around the world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Islamic law governs daily life, Muslim traditions determine ethical behavior and influence family relations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Over time they developed the Sharia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Sharia regulates moral conduct, family life, business practices, and other aspects of individual/ community life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Impact of Islam on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some communities women were active in religion, trade, or politics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However, most women had limited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Islam extended rights and protection to women by affirming the spiritual equality of all Muslim’s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Although men and women were equal under Islam they had different roles and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Women inherited less </a:t>
            </a:r>
            <a:r>
              <a:rPr lang="en-US" smtClean="0"/>
              <a:t>than man and </a:t>
            </a:r>
            <a:r>
              <a:rPr lang="en-US" dirty="0" smtClean="0"/>
              <a:t>had a more difficult time getting a divorce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2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420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 Antiqua</vt:lpstr>
      <vt:lpstr>Lucida Sans</vt:lpstr>
      <vt:lpstr>Wingdings</vt:lpstr>
      <vt:lpstr>Wingdings 2</vt:lpstr>
      <vt:lpstr>Wingdings 3</vt:lpstr>
      <vt:lpstr>Apex</vt:lpstr>
      <vt:lpstr>Chapter 10 Section 1</vt:lpstr>
      <vt:lpstr>The Rise of Islam</vt:lpstr>
      <vt:lpstr>Muhammad Becomes Prophet </vt:lpstr>
      <vt:lpstr>The Hijra: A Turning Point</vt:lpstr>
      <vt:lpstr>Teachings of Islam</vt:lpstr>
      <vt:lpstr>Islam: A Way of Life </vt:lpstr>
      <vt:lpstr> Impact of Islam on Women</vt:lpstr>
    </vt:vector>
  </TitlesOfParts>
  <Company>WCS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Section 1</dc:title>
  <dc:creator>Windows User</dc:creator>
  <cp:lastModifiedBy>Ryan Kay</cp:lastModifiedBy>
  <cp:revision>6</cp:revision>
  <dcterms:created xsi:type="dcterms:W3CDTF">2014-11-21T12:46:30Z</dcterms:created>
  <dcterms:modified xsi:type="dcterms:W3CDTF">2014-12-01T23:40:32Z</dcterms:modified>
</cp:coreProperties>
</file>