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27" r:id="rId2"/>
    <p:sldId id="329" r:id="rId3"/>
    <p:sldId id="330" r:id="rId4"/>
    <p:sldId id="331" r:id="rId5"/>
    <p:sldId id="33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99FF"/>
    <a:srgbClr val="CCCCFF"/>
    <a:srgbClr val="EFEFFB"/>
    <a:srgbClr val="FF33CC"/>
    <a:srgbClr val="FF3399"/>
    <a:srgbClr val="FF7C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73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8A2E0F-1D55-4BE4-BC2B-6BED33ADC9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4392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251E-280D-4D56-A48A-EEDDE4217F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434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8F04C-9165-456F-B6C2-68B5339115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653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A0570-7823-4BD6-B02D-1A2BEB80DC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273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D973C-F6DB-4574-B7C4-24AFC89F57A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871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A7283-576C-49F2-9867-EA1E9C8DE5A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506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D0573-5D88-4F4D-9F13-B62190FDB1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595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D2038-AAB9-4E97-832E-9458650C35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642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3FAE6-F781-4AD5-A7B4-F977CDF554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540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B2902-B411-40B5-B22B-C1F7713822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19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C6E77-E964-4321-9205-6F78DE4B79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523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72198-2D10-43E0-A3D7-A244B8327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801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00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8C59C3-7BCD-48B9-9AFE-BF1DC880C8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/>
          <p:cNvSpPr>
            <a:spLocks noChangeArrowheads="1" noChangeShapeType="1" noTextEdit="1"/>
          </p:cNvSpPr>
          <p:nvPr/>
        </p:nvSpPr>
        <p:spPr bwMode="auto">
          <a:xfrm>
            <a:off x="1219200" y="914400"/>
            <a:ext cx="70866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Interest Groups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0" y="4114800"/>
            <a:ext cx="5900738" cy="21859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</a:rPr>
              <a:t>How interest groups feel </a:t>
            </a:r>
            <a:r>
              <a:rPr lang="en-US" b="1" dirty="0">
                <a:solidFill>
                  <a:srgbClr val="002060"/>
                </a:solidFill>
              </a:rPr>
              <a:t>regarding the issue of  </a:t>
            </a:r>
            <a:r>
              <a:rPr lang="en-US" b="1" dirty="0">
                <a:solidFill>
                  <a:srgbClr val="002060"/>
                </a:solidFill>
              </a:rPr>
              <a:t>MINIMUM WAGE and how it hurts the economy.</a:t>
            </a:r>
            <a:endParaRPr lang="en-US" b="1" dirty="0">
              <a:solidFill>
                <a:srgbClr val="002060"/>
              </a:solidFill>
            </a:endParaRPr>
          </a:p>
          <a:p>
            <a:pPr>
              <a:defRPr/>
            </a:pPr>
            <a:endParaRPr lang="en-US" sz="1600" b="1" dirty="0"/>
          </a:p>
          <a:p>
            <a:pPr algn="r">
              <a:defRPr/>
            </a:pPr>
            <a:r>
              <a:rPr lang="en-US" b="1" dirty="0">
                <a:solidFill>
                  <a:srgbClr val="C00000"/>
                </a:solidFill>
              </a:rPr>
              <a:t>5th Hour: </a:t>
            </a:r>
            <a:r>
              <a:rPr lang="en-US" b="1" dirty="0" err="1">
                <a:solidFill>
                  <a:srgbClr val="C00000"/>
                </a:solidFill>
              </a:rPr>
              <a:t>Deven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Kozinski</a:t>
            </a:r>
            <a:r>
              <a:rPr lang="en-US" b="1" dirty="0">
                <a:solidFill>
                  <a:srgbClr val="C00000"/>
                </a:solidFill>
              </a:rPr>
              <a:t>, Chris Byrd, </a:t>
            </a:r>
            <a:r>
              <a:rPr lang="en-US" b="1" dirty="0" err="1">
                <a:solidFill>
                  <a:srgbClr val="C00000"/>
                </a:solidFill>
              </a:rPr>
              <a:t>Tylen</a:t>
            </a:r>
            <a:r>
              <a:rPr lang="en-US" b="1" dirty="0">
                <a:solidFill>
                  <a:srgbClr val="C00000"/>
                </a:solidFill>
              </a:rPr>
              <a:t> Redding, Michael </a:t>
            </a:r>
            <a:r>
              <a:rPr lang="en-US" b="1" dirty="0" err="1">
                <a:solidFill>
                  <a:srgbClr val="C00000"/>
                </a:solidFill>
              </a:rPr>
              <a:t>Wanay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title"/>
          </p:nvPr>
        </p:nvSpPr>
        <p:spPr>
          <a:xfrm>
            <a:off x="762000" y="2819400"/>
            <a:ext cx="7772400" cy="1143000"/>
          </a:xfrm>
        </p:spPr>
        <p:txBody>
          <a:bodyPr/>
          <a:lstStyle/>
          <a:p>
            <a:r>
              <a:rPr lang="en-US" altLang="en-US" b="1" i="1" u="sng" smtClean="0"/>
              <a:t>Reasons why raising minimum wage won’t help economy:</a:t>
            </a:r>
            <a:br>
              <a:rPr lang="en-US" altLang="en-US" b="1" i="1" u="sng" smtClean="0"/>
            </a:br>
            <a:r>
              <a:rPr lang="en-US" altLang="en-US" smtClean="0"/>
              <a:t>1.Loss of jobs</a:t>
            </a:r>
            <a:br>
              <a:rPr lang="en-US" altLang="en-US" smtClean="0"/>
            </a:br>
            <a:r>
              <a:rPr lang="en-US" altLang="en-US" smtClean="0"/>
              <a:t>2.Higher taxes</a:t>
            </a:r>
            <a:br>
              <a:rPr lang="en-US" altLang="en-US" smtClean="0"/>
            </a:br>
            <a:r>
              <a:rPr lang="en-US" altLang="en-US" smtClean="0"/>
              <a:t>3. No-skill is needed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77200" cy="30480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600" b="1" i="1" u="sng" smtClean="0">
                <a:solidFill>
                  <a:srgbClr val="000000"/>
                </a:solidFill>
                <a:latin typeface="Constantia" pitchFamily="18" charset="0"/>
              </a:rPr>
              <a:t>Loss of jobs:</a:t>
            </a:r>
            <a:br>
              <a:rPr lang="en-US" altLang="en-US" sz="3600" b="1" i="1" u="sng" smtClean="0">
                <a:solidFill>
                  <a:srgbClr val="000000"/>
                </a:solidFill>
                <a:latin typeface="Constantia" pitchFamily="18" charset="0"/>
              </a:rPr>
            </a:br>
            <a:r>
              <a:rPr lang="en-US" altLang="en-US" sz="2400" b="1" smtClean="0">
                <a:solidFill>
                  <a:srgbClr val="000000"/>
                </a:solidFill>
                <a:latin typeface="Constantia" pitchFamily="18" charset="0"/>
              </a:rPr>
              <a:t>Higher wages for unskilled labor leads to people getting replaced by machines. This leads to jobs getting lost and unemployment being on the rise again.</a:t>
            </a:r>
            <a:endParaRPr lang="en-US" altLang="en-US" sz="2400" smtClean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29718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 i="1" u="sng" smtClean="0">
                <a:solidFill>
                  <a:srgbClr val="000000"/>
                </a:solidFill>
                <a:latin typeface="Constantia" pitchFamily="18" charset="0"/>
              </a:rPr>
              <a:t>Higher Taxes:</a:t>
            </a:r>
            <a:br>
              <a:rPr lang="en-US" altLang="en-US" sz="4000" b="1" i="1" u="sng" smtClean="0">
                <a:solidFill>
                  <a:srgbClr val="000000"/>
                </a:solidFill>
                <a:latin typeface="Constantia" pitchFamily="18" charset="0"/>
              </a:rPr>
            </a:br>
            <a:r>
              <a:rPr lang="en-US" altLang="en-US" sz="2400" smtClean="0">
                <a:solidFill>
                  <a:srgbClr val="000000"/>
                </a:solidFill>
                <a:latin typeface="Constantia" pitchFamily="18" charset="0"/>
              </a:rPr>
              <a:t>Different states have different economies. Some will thrive, and some won’t do as well as the others. The cost of living in a state differs as well.</a:t>
            </a:r>
            <a:endParaRPr lang="en-US" altLang="en-US" sz="4000" i="1" u="sng" smtClean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37338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 b="1" i="1" u="sng" smtClean="0">
                <a:solidFill>
                  <a:srgbClr val="000000"/>
                </a:solidFill>
                <a:latin typeface="Constantia" pitchFamily="18" charset="0"/>
              </a:rPr>
              <a:t>No Skill:</a:t>
            </a:r>
            <a:r>
              <a:rPr lang="en-US" altLang="en-US" sz="4000" smtClean="0">
                <a:solidFill>
                  <a:srgbClr val="000000"/>
                </a:solidFill>
                <a:latin typeface="Constantia" pitchFamily="18" charset="0"/>
              </a:rPr>
              <a:t/>
            </a:r>
            <a:br>
              <a:rPr lang="en-US" altLang="en-US" sz="4000" smtClean="0">
                <a:solidFill>
                  <a:srgbClr val="000000"/>
                </a:solidFill>
                <a:latin typeface="Constantia" pitchFamily="18" charset="0"/>
              </a:rPr>
            </a:br>
            <a:r>
              <a:rPr lang="en-US" altLang="en-US" sz="2800" smtClean="0">
                <a:solidFill>
                  <a:srgbClr val="000000"/>
                </a:solidFill>
                <a:latin typeface="Constantia" pitchFamily="18" charset="0"/>
              </a:rPr>
              <a:t>Working at a fast food restaurant does not require skill. Raising the minimum wage would give these people the incentive to do less, because they will be getting their money either way.</a:t>
            </a:r>
            <a:r>
              <a:rPr lang="en-US" altLang="en-US" sz="4000" b="1" smtClean="0">
                <a:solidFill>
                  <a:srgbClr val="000000"/>
                </a:solidFill>
                <a:latin typeface="Constantia" pitchFamily="18" charset="0"/>
              </a:rPr>
              <a:t/>
            </a:r>
            <a:br>
              <a:rPr lang="en-US" altLang="en-US" sz="4000" b="1" smtClean="0">
                <a:solidFill>
                  <a:srgbClr val="000000"/>
                </a:solidFill>
                <a:latin typeface="Constantia" pitchFamily="18" charset="0"/>
              </a:rPr>
            </a:br>
            <a:endParaRPr lang="en-US" altLang="en-US" sz="1800" smtClean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2449</TotalTime>
  <Words>52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Constantia</vt:lpstr>
      <vt:lpstr>Default Design</vt:lpstr>
      <vt:lpstr>PowerPoint Presentation</vt:lpstr>
      <vt:lpstr>Reasons why raising minimum wage won’t help economy: 1.Loss of jobs 2.Higher taxes 3. No-skill is needed</vt:lpstr>
      <vt:lpstr>Loss of jobs: Higher wages for unskilled labor leads to people getting replaced by machines. This leads to jobs getting lost and unemployment being on the rise again.</vt:lpstr>
      <vt:lpstr>Higher Taxes: Different states have different economies. Some will thrive, and some won’t do as well as the others. The cost of living in a state differs as well.</vt:lpstr>
      <vt:lpstr>No Skill: Working at a fast food restaurant does not require skill. Raising the minimum wage would give these people the incentive to do less, because they will be getting their money either way. </vt:lpstr>
    </vt:vector>
  </TitlesOfParts>
  <Company>Edwardsville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Instructional ATI</dc:creator>
  <cp:lastModifiedBy>Windows User</cp:lastModifiedBy>
  <cp:revision>96</cp:revision>
  <cp:lastPrinted>2000-11-10T08:16:25Z</cp:lastPrinted>
  <dcterms:created xsi:type="dcterms:W3CDTF">2000-11-02T08:18:24Z</dcterms:created>
  <dcterms:modified xsi:type="dcterms:W3CDTF">2014-12-10T12:59:42Z</dcterms:modified>
</cp:coreProperties>
</file>