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69" r:id="rId4"/>
    <p:sldId id="266" r:id="rId5"/>
    <p:sldId id="261" r:id="rId6"/>
    <p:sldId id="265" r:id="rId7"/>
    <p:sldId id="264" r:id="rId8"/>
    <p:sldId id="270" r:id="rId9"/>
    <p:sldId id="263" r:id="rId10"/>
    <p:sldId id="281" r:id="rId11"/>
    <p:sldId id="271" r:id="rId12"/>
    <p:sldId id="274" r:id="rId13"/>
    <p:sldId id="275" r:id="rId14"/>
    <p:sldId id="279" r:id="rId15"/>
    <p:sldId id="282" r:id="rId16"/>
    <p:sldId id="272" r:id="rId17"/>
    <p:sldId id="27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30" y="67"/>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17ED99-3A99-4D85-ADA0-33D364F94574}"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ru-RU"/>
        </a:p>
      </dgm:t>
    </dgm:pt>
    <dgm:pt modelId="{52A5EBFB-3690-4424-837F-A2668CCDA114}">
      <dgm:prSet phldrT="[Текст]" custT="1"/>
      <dgm:spPr/>
      <dgm:t>
        <a:bodyPr/>
        <a:lstStyle/>
        <a:p>
          <a:r>
            <a:rPr lang="en-US" sz="2400" dirty="0" smtClean="0"/>
            <a:t>Disputable</a:t>
          </a:r>
          <a:endParaRPr lang="ru-RU" sz="2400" dirty="0"/>
        </a:p>
      </dgm:t>
    </dgm:pt>
    <dgm:pt modelId="{2481FF48-2E1C-44CE-9F61-4450412C5C8B}" type="parTrans" cxnId="{E3F90AE1-4778-48F5-8258-462D15060ADF}">
      <dgm:prSet/>
      <dgm:spPr/>
      <dgm:t>
        <a:bodyPr/>
        <a:lstStyle/>
        <a:p>
          <a:endParaRPr lang="ru-RU"/>
        </a:p>
      </dgm:t>
    </dgm:pt>
    <dgm:pt modelId="{DC6D78B9-49CE-42B7-AB9C-21416F01ED2A}" type="sibTrans" cxnId="{E3F90AE1-4778-48F5-8258-462D15060ADF}">
      <dgm:prSet/>
      <dgm:spPr/>
      <dgm:t>
        <a:bodyPr/>
        <a:lstStyle/>
        <a:p>
          <a:endParaRPr lang="ru-RU"/>
        </a:p>
      </dgm:t>
    </dgm:pt>
    <dgm:pt modelId="{1AD53A0F-B9E0-430E-A3E9-4BA422EE54C3}">
      <dgm:prSet phldrT="[Текст]" custT="1"/>
      <dgm:spPr/>
      <dgm:t>
        <a:bodyPr/>
        <a:lstStyle/>
        <a:p>
          <a:r>
            <a:rPr lang="en-US" sz="2400" dirty="0" smtClean="0"/>
            <a:t>Not obvious</a:t>
          </a:r>
          <a:endParaRPr lang="ru-RU" sz="2400" dirty="0"/>
        </a:p>
      </dgm:t>
    </dgm:pt>
    <dgm:pt modelId="{96DA55CE-F8AC-4E2B-A694-2F8BE397EC27}" type="parTrans" cxnId="{C66E75C1-2A19-4097-9F74-F70AC99FBFF3}">
      <dgm:prSet/>
      <dgm:spPr/>
      <dgm:t>
        <a:bodyPr/>
        <a:lstStyle/>
        <a:p>
          <a:endParaRPr lang="ru-RU"/>
        </a:p>
      </dgm:t>
    </dgm:pt>
    <dgm:pt modelId="{2581FCF2-C8D6-402E-9285-7F8764AE5453}" type="sibTrans" cxnId="{C66E75C1-2A19-4097-9F74-F70AC99FBFF3}">
      <dgm:prSet/>
      <dgm:spPr/>
      <dgm:t>
        <a:bodyPr/>
        <a:lstStyle/>
        <a:p>
          <a:endParaRPr lang="ru-RU"/>
        </a:p>
      </dgm:t>
    </dgm:pt>
    <dgm:pt modelId="{82B9DEF4-8F95-4798-B4AB-2B9CE64BEA04}">
      <dgm:prSet phldrT="[Текст]" custT="1"/>
      <dgm:spPr/>
      <dgm:t>
        <a:bodyPr/>
        <a:lstStyle/>
        <a:p>
          <a:r>
            <a:rPr lang="en-US" sz="2400" dirty="0" smtClean="0"/>
            <a:t>Some readers </a:t>
          </a:r>
          <a:r>
            <a:rPr lang="en-US" sz="2400" dirty="0" smtClean="0"/>
            <a:t>may disagree with it </a:t>
          </a:r>
          <a:endParaRPr lang="ru-RU" sz="2400" dirty="0"/>
        </a:p>
      </dgm:t>
    </dgm:pt>
    <dgm:pt modelId="{B7716FE8-3485-4022-A7C1-F4B3FF4EEA5D}" type="parTrans" cxnId="{F001EAE0-1C59-4F08-A6FF-FA02BDAD087C}">
      <dgm:prSet/>
      <dgm:spPr/>
      <dgm:t>
        <a:bodyPr/>
        <a:lstStyle/>
        <a:p>
          <a:endParaRPr lang="ru-RU"/>
        </a:p>
      </dgm:t>
    </dgm:pt>
    <dgm:pt modelId="{F4432BC0-B0B0-4A19-9505-31D0211F04EE}" type="sibTrans" cxnId="{F001EAE0-1C59-4F08-A6FF-FA02BDAD087C}">
      <dgm:prSet/>
      <dgm:spPr/>
      <dgm:t>
        <a:bodyPr/>
        <a:lstStyle/>
        <a:p>
          <a:endParaRPr lang="ru-RU"/>
        </a:p>
      </dgm:t>
    </dgm:pt>
    <dgm:pt modelId="{BFB7010D-D260-4BC9-AE66-1F8FBF26263B}">
      <dgm:prSet phldrT="[Текст]" custT="1"/>
      <dgm:spPr/>
      <dgm:t>
        <a:bodyPr/>
        <a:lstStyle/>
        <a:p>
          <a:r>
            <a:rPr lang="en-US" sz="2400" dirty="0" smtClean="0"/>
            <a:t>Focused</a:t>
          </a:r>
          <a:endParaRPr lang="ru-RU" sz="2400" dirty="0"/>
        </a:p>
      </dgm:t>
    </dgm:pt>
    <dgm:pt modelId="{AE391F90-ED34-4550-9C81-7773BA6FEC8F}" type="parTrans" cxnId="{47D45002-B5CA-48EE-96FE-2895F02EFA7D}">
      <dgm:prSet/>
      <dgm:spPr/>
      <dgm:t>
        <a:bodyPr/>
        <a:lstStyle/>
        <a:p>
          <a:endParaRPr lang="ru-RU"/>
        </a:p>
      </dgm:t>
    </dgm:pt>
    <dgm:pt modelId="{71E89B69-1FD9-48A9-BAFE-F4D4D77F8D0F}" type="sibTrans" cxnId="{47D45002-B5CA-48EE-96FE-2895F02EFA7D}">
      <dgm:prSet/>
      <dgm:spPr/>
      <dgm:t>
        <a:bodyPr/>
        <a:lstStyle/>
        <a:p>
          <a:endParaRPr lang="ru-RU"/>
        </a:p>
      </dgm:t>
    </dgm:pt>
    <dgm:pt modelId="{2B523278-9577-4DA1-811F-D4627809B36D}">
      <dgm:prSet phldrT="[Текст]" custT="1"/>
      <dgm:spPr/>
      <dgm:t>
        <a:bodyPr/>
        <a:lstStyle/>
        <a:p>
          <a:r>
            <a:rPr lang="en-US" sz="2400" dirty="0" smtClean="0"/>
            <a:t>Your position is clear</a:t>
          </a:r>
          <a:endParaRPr lang="ru-RU" sz="2400" dirty="0"/>
        </a:p>
      </dgm:t>
    </dgm:pt>
    <dgm:pt modelId="{E97987DB-F4D1-484A-95EB-051D6263EB34}" type="parTrans" cxnId="{735781DD-A876-4DC2-87B2-E9D79775FCC7}">
      <dgm:prSet/>
      <dgm:spPr/>
      <dgm:t>
        <a:bodyPr/>
        <a:lstStyle/>
        <a:p>
          <a:endParaRPr lang="ru-RU"/>
        </a:p>
      </dgm:t>
    </dgm:pt>
    <dgm:pt modelId="{DA31772D-34D3-4452-9CB9-88CB417DFB51}" type="sibTrans" cxnId="{735781DD-A876-4DC2-87B2-E9D79775FCC7}">
      <dgm:prSet/>
      <dgm:spPr/>
      <dgm:t>
        <a:bodyPr/>
        <a:lstStyle/>
        <a:p>
          <a:endParaRPr lang="ru-RU"/>
        </a:p>
      </dgm:t>
    </dgm:pt>
    <dgm:pt modelId="{EB989210-E28A-4BE9-917D-55EBFE9ECCD1}">
      <dgm:prSet phldrT="[Текст]" custT="1"/>
      <dgm:spPr/>
      <dgm:t>
        <a:bodyPr/>
        <a:lstStyle/>
        <a:p>
          <a:r>
            <a:rPr lang="en-US" sz="2400" dirty="0" smtClean="0"/>
            <a:t>Relevant</a:t>
          </a:r>
          <a:endParaRPr lang="ru-RU" sz="2400" dirty="0"/>
        </a:p>
      </dgm:t>
    </dgm:pt>
    <dgm:pt modelId="{6C0B54BF-C771-42B0-9DFD-C9DD8A0B5DFB}" type="parTrans" cxnId="{DF10CD90-2BA6-4528-8DA1-9E94A1E097DB}">
      <dgm:prSet/>
      <dgm:spPr/>
      <dgm:t>
        <a:bodyPr/>
        <a:lstStyle/>
        <a:p>
          <a:endParaRPr lang="ru-RU"/>
        </a:p>
      </dgm:t>
    </dgm:pt>
    <dgm:pt modelId="{5DB8A146-0049-47BC-8EF6-A77380005568}" type="sibTrans" cxnId="{DF10CD90-2BA6-4528-8DA1-9E94A1E097DB}">
      <dgm:prSet/>
      <dgm:spPr/>
      <dgm:t>
        <a:bodyPr/>
        <a:lstStyle/>
        <a:p>
          <a:endParaRPr lang="ru-RU"/>
        </a:p>
      </dgm:t>
    </dgm:pt>
    <dgm:pt modelId="{3CF8A5E7-73EA-4C87-B69B-B21CDD3D0AC0}">
      <dgm:prSet phldrT="[Текст]" custT="1"/>
      <dgm:spPr/>
      <dgm:t>
        <a:bodyPr/>
        <a:lstStyle/>
        <a:p>
          <a:r>
            <a:rPr lang="en-US" sz="2400" dirty="0" smtClean="0"/>
            <a:t>Readers won’t say ‘so </a:t>
          </a:r>
          <a:r>
            <a:rPr lang="en-US" sz="2400" dirty="0" smtClean="0"/>
            <a:t>what’s your point?</a:t>
          </a:r>
          <a:endParaRPr lang="ru-RU" sz="2400" dirty="0"/>
        </a:p>
      </dgm:t>
    </dgm:pt>
    <dgm:pt modelId="{28ED4BE2-029F-41CA-B192-4B26A4786080}" type="parTrans" cxnId="{82205EA2-96DC-4C80-80C3-E3EA5DC98B64}">
      <dgm:prSet/>
      <dgm:spPr/>
      <dgm:t>
        <a:bodyPr/>
        <a:lstStyle/>
        <a:p>
          <a:endParaRPr lang="ru-RU"/>
        </a:p>
      </dgm:t>
    </dgm:pt>
    <dgm:pt modelId="{B946C0C4-C638-4305-A644-7F35D4192D31}" type="sibTrans" cxnId="{82205EA2-96DC-4C80-80C3-E3EA5DC98B64}">
      <dgm:prSet/>
      <dgm:spPr/>
      <dgm:t>
        <a:bodyPr/>
        <a:lstStyle/>
        <a:p>
          <a:endParaRPr lang="ru-RU"/>
        </a:p>
      </dgm:t>
    </dgm:pt>
    <dgm:pt modelId="{09250F76-4FD4-45F7-8661-B7C7D9A73463}">
      <dgm:prSet phldrT="[Текст]" custT="1"/>
      <dgm:spPr/>
      <dgm:t>
        <a:bodyPr/>
        <a:lstStyle/>
        <a:p>
          <a:r>
            <a:rPr lang="en-US" sz="2400" dirty="0" smtClean="0"/>
            <a:t>Not too broad</a:t>
          </a:r>
          <a:endParaRPr lang="ru-RU" sz="2400" dirty="0"/>
        </a:p>
      </dgm:t>
    </dgm:pt>
    <dgm:pt modelId="{A511688A-12A2-439C-B2AC-5D188DAFEE26}" type="parTrans" cxnId="{3013FEE3-302D-4208-9989-26472F6C5C9D}">
      <dgm:prSet/>
      <dgm:spPr/>
      <dgm:t>
        <a:bodyPr/>
        <a:lstStyle/>
        <a:p>
          <a:endParaRPr lang="ru-RU"/>
        </a:p>
      </dgm:t>
    </dgm:pt>
    <dgm:pt modelId="{26EA88BF-B6AE-43D4-9E9A-A6608BCB5031}" type="sibTrans" cxnId="{3013FEE3-302D-4208-9989-26472F6C5C9D}">
      <dgm:prSet/>
      <dgm:spPr/>
      <dgm:t>
        <a:bodyPr/>
        <a:lstStyle/>
        <a:p>
          <a:endParaRPr lang="ru-RU"/>
        </a:p>
      </dgm:t>
    </dgm:pt>
    <dgm:pt modelId="{4A69C044-6E8B-48F3-B0A5-0E4855314487}">
      <dgm:prSet phldrT="[Текст]" custT="1"/>
      <dgm:spPr/>
      <dgm:t>
        <a:bodyPr/>
        <a:lstStyle/>
        <a:p>
          <a:r>
            <a:rPr lang="en-US" sz="2400" dirty="0" smtClean="0"/>
            <a:t>Not </a:t>
          </a:r>
          <a:r>
            <a:rPr lang="en-US" sz="2400" dirty="0" smtClean="0"/>
            <a:t>tedious and or dull   </a:t>
          </a:r>
          <a:endParaRPr lang="ru-RU" sz="2400" dirty="0"/>
        </a:p>
      </dgm:t>
    </dgm:pt>
    <dgm:pt modelId="{5AAD97A3-D356-452E-9B05-713A331CC1B6}" type="parTrans" cxnId="{BE3ED6D7-E3CE-405C-A2E4-9D79C2B0F226}">
      <dgm:prSet/>
      <dgm:spPr/>
      <dgm:t>
        <a:bodyPr/>
        <a:lstStyle/>
        <a:p>
          <a:endParaRPr lang="ru-RU"/>
        </a:p>
      </dgm:t>
    </dgm:pt>
    <dgm:pt modelId="{B63C4A14-EE17-4713-89BE-3B1605F4BD5E}" type="sibTrans" cxnId="{BE3ED6D7-E3CE-405C-A2E4-9D79C2B0F226}">
      <dgm:prSet/>
      <dgm:spPr/>
      <dgm:t>
        <a:bodyPr/>
        <a:lstStyle/>
        <a:p>
          <a:endParaRPr lang="ru-RU"/>
        </a:p>
      </dgm:t>
    </dgm:pt>
    <dgm:pt modelId="{593D2CF2-B583-43AF-B386-6283E87091E1}" type="pres">
      <dgm:prSet presAssocID="{9B17ED99-3A99-4D85-ADA0-33D364F94574}" presName="Name0" presStyleCnt="0">
        <dgm:presLayoutVars>
          <dgm:dir/>
          <dgm:animLvl val="lvl"/>
          <dgm:resizeHandles val="exact"/>
        </dgm:presLayoutVars>
      </dgm:prSet>
      <dgm:spPr/>
      <dgm:t>
        <a:bodyPr/>
        <a:lstStyle/>
        <a:p>
          <a:endParaRPr lang="ru-RU"/>
        </a:p>
      </dgm:t>
    </dgm:pt>
    <dgm:pt modelId="{9C7FEE95-0E43-4157-B2B8-1A3DD075F206}" type="pres">
      <dgm:prSet presAssocID="{52A5EBFB-3690-4424-837F-A2668CCDA114}" presName="linNode" presStyleCnt="0"/>
      <dgm:spPr/>
    </dgm:pt>
    <dgm:pt modelId="{FEEF234B-960E-41D1-A839-F61B731021FA}" type="pres">
      <dgm:prSet presAssocID="{52A5EBFB-3690-4424-837F-A2668CCDA114}" presName="parentText" presStyleLbl="node1" presStyleIdx="0" presStyleCnt="3">
        <dgm:presLayoutVars>
          <dgm:chMax val="1"/>
          <dgm:bulletEnabled val="1"/>
        </dgm:presLayoutVars>
      </dgm:prSet>
      <dgm:spPr/>
      <dgm:t>
        <a:bodyPr/>
        <a:lstStyle/>
        <a:p>
          <a:endParaRPr lang="ru-RU"/>
        </a:p>
      </dgm:t>
    </dgm:pt>
    <dgm:pt modelId="{F8305308-93B8-4942-9E09-7334D1C7B494}" type="pres">
      <dgm:prSet presAssocID="{52A5EBFB-3690-4424-837F-A2668CCDA114}" presName="descendantText" presStyleLbl="alignAccFollowNode1" presStyleIdx="0" presStyleCnt="3">
        <dgm:presLayoutVars>
          <dgm:bulletEnabled val="1"/>
        </dgm:presLayoutVars>
      </dgm:prSet>
      <dgm:spPr/>
      <dgm:t>
        <a:bodyPr/>
        <a:lstStyle/>
        <a:p>
          <a:endParaRPr lang="ru-RU"/>
        </a:p>
      </dgm:t>
    </dgm:pt>
    <dgm:pt modelId="{A642F875-4AD8-4BCF-A7F2-31D51ED90893}" type="pres">
      <dgm:prSet presAssocID="{DC6D78B9-49CE-42B7-AB9C-21416F01ED2A}" presName="sp" presStyleCnt="0"/>
      <dgm:spPr/>
    </dgm:pt>
    <dgm:pt modelId="{5C3E1151-B7C7-40ED-ACCE-ACBBF06413A1}" type="pres">
      <dgm:prSet presAssocID="{BFB7010D-D260-4BC9-AE66-1F8FBF26263B}" presName="linNode" presStyleCnt="0"/>
      <dgm:spPr/>
    </dgm:pt>
    <dgm:pt modelId="{C0E21CFC-2B27-4E5E-9579-34FC03A0F28B}" type="pres">
      <dgm:prSet presAssocID="{BFB7010D-D260-4BC9-AE66-1F8FBF26263B}" presName="parentText" presStyleLbl="node1" presStyleIdx="1" presStyleCnt="3">
        <dgm:presLayoutVars>
          <dgm:chMax val="1"/>
          <dgm:bulletEnabled val="1"/>
        </dgm:presLayoutVars>
      </dgm:prSet>
      <dgm:spPr/>
      <dgm:t>
        <a:bodyPr/>
        <a:lstStyle/>
        <a:p>
          <a:endParaRPr lang="ru-RU"/>
        </a:p>
      </dgm:t>
    </dgm:pt>
    <dgm:pt modelId="{894E9728-D8CD-4C5D-8DE5-CE4EE6C28486}" type="pres">
      <dgm:prSet presAssocID="{BFB7010D-D260-4BC9-AE66-1F8FBF26263B}" presName="descendantText" presStyleLbl="alignAccFollowNode1" presStyleIdx="1" presStyleCnt="3">
        <dgm:presLayoutVars>
          <dgm:bulletEnabled val="1"/>
        </dgm:presLayoutVars>
      </dgm:prSet>
      <dgm:spPr/>
      <dgm:t>
        <a:bodyPr/>
        <a:lstStyle/>
        <a:p>
          <a:endParaRPr lang="ru-RU"/>
        </a:p>
      </dgm:t>
    </dgm:pt>
    <dgm:pt modelId="{993A8788-42D1-4726-95CE-14E27E72C7D6}" type="pres">
      <dgm:prSet presAssocID="{71E89B69-1FD9-48A9-BAFE-F4D4D77F8D0F}" presName="sp" presStyleCnt="0"/>
      <dgm:spPr/>
    </dgm:pt>
    <dgm:pt modelId="{B6E83975-3F33-49E6-8E80-4A840D272D62}" type="pres">
      <dgm:prSet presAssocID="{EB989210-E28A-4BE9-917D-55EBFE9ECCD1}" presName="linNode" presStyleCnt="0"/>
      <dgm:spPr/>
    </dgm:pt>
    <dgm:pt modelId="{AB69E2ED-30D7-4B51-8344-DFF6F54A3F7B}" type="pres">
      <dgm:prSet presAssocID="{EB989210-E28A-4BE9-917D-55EBFE9ECCD1}" presName="parentText" presStyleLbl="node1" presStyleIdx="2" presStyleCnt="3">
        <dgm:presLayoutVars>
          <dgm:chMax val="1"/>
          <dgm:bulletEnabled val="1"/>
        </dgm:presLayoutVars>
      </dgm:prSet>
      <dgm:spPr/>
      <dgm:t>
        <a:bodyPr/>
        <a:lstStyle/>
        <a:p>
          <a:endParaRPr lang="ru-RU"/>
        </a:p>
      </dgm:t>
    </dgm:pt>
    <dgm:pt modelId="{5A281DBA-7F40-497D-AED9-894B6DDBF494}" type="pres">
      <dgm:prSet presAssocID="{EB989210-E28A-4BE9-917D-55EBFE9ECCD1}" presName="descendantText" presStyleLbl="alignAccFollowNode1" presStyleIdx="2" presStyleCnt="3">
        <dgm:presLayoutVars>
          <dgm:bulletEnabled val="1"/>
        </dgm:presLayoutVars>
      </dgm:prSet>
      <dgm:spPr/>
      <dgm:t>
        <a:bodyPr/>
        <a:lstStyle/>
        <a:p>
          <a:endParaRPr lang="ru-RU"/>
        </a:p>
      </dgm:t>
    </dgm:pt>
  </dgm:ptLst>
  <dgm:cxnLst>
    <dgm:cxn modelId="{82205EA2-96DC-4C80-80C3-E3EA5DC98B64}" srcId="{EB989210-E28A-4BE9-917D-55EBFE9ECCD1}" destId="{3CF8A5E7-73EA-4C87-B69B-B21CDD3D0AC0}" srcOrd="1" destOrd="0" parTransId="{28ED4BE2-029F-41CA-B192-4B26A4786080}" sibTransId="{B946C0C4-C638-4305-A644-7F35D4192D31}"/>
    <dgm:cxn modelId="{A47B92DA-9E98-7040-B8B9-AC6DA665CEA5}" type="presOf" srcId="{9B17ED99-3A99-4D85-ADA0-33D364F94574}" destId="{593D2CF2-B583-43AF-B386-6283E87091E1}" srcOrd="0" destOrd="0" presId="urn:microsoft.com/office/officeart/2005/8/layout/vList5"/>
    <dgm:cxn modelId="{B35C0710-FCFB-1D49-8E2A-99FE3DFB9125}" type="presOf" srcId="{BFB7010D-D260-4BC9-AE66-1F8FBF26263B}" destId="{C0E21CFC-2B27-4E5E-9579-34FC03A0F28B}" srcOrd="0" destOrd="0" presId="urn:microsoft.com/office/officeart/2005/8/layout/vList5"/>
    <dgm:cxn modelId="{74C23207-643A-0C4D-8F29-CBCE606C650F}" type="presOf" srcId="{1AD53A0F-B9E0-430E-A3E9-4BA422EE54C3}" destId="{F8305308-93B8-4942-9E09-7334D1C7B494}" srcOrd="0" destOrd="0" presId="urn:microsoft.com/office/officeart/2005/8/layout/vList5"/>
    <dgm:cxn modelId="{3013FEE3-302D-4208-9989-26472F6C5C9D}" srcId="{BFB7010D-D260-4BC9-AE66-1F8FBF26263B}" destId="{09250F76-4FD4-45F7-8661-B7C7D9A73463}" srcOrd="0" destOrd="0" parTransId="{A511688A-12A2-439C-B2AC-5D188DAFEE26}" sibTransId="{26EA88BF-B6AE-43D4-9E9A-A6608BCB5031}"/>
    <dgm:cxn modelId="{1AEB47C8-E4B6-E54D-A3F1-7C75AB535102}" type="presOf" srcId="{82B9DEF4-8F95-4798-B4AB-2B9CE64BEA04}" destId="{F8305308-93B8-4942-9E09-7334D1C7B494}" srcOrd="0" destOrd="1" presId="urn:microsoft.com/office/officeart/2005/8/layout/vList5"/>
    <dgm:cxn modelId="{C66E75C1-2A19-4097-9F74-F70AC99FBFF3}" srcId="{52A5EBFB-3690-4424-837F-A2668CCDA114}" destId="{1AD53A0F-B9E0-430E-A3E9-4BA422EE54C3}" srcOrd="0" destOrd="0" parTransId="{96DA55CE-F8AC-4E2B-A694-2F8BE397EC27}" sibTransId="{2581FCF2-C8D6-402E-9285-7F8764AE5453}"/>
    <dgm:cxn modelId="{BE3ED6D7-E3CE-405C-A2E4-9D79C2B0F226}" srcId="{EB989210-E28A-4BE9-917D-55EBFE9ECCD1}" destId="{4A69C044-6E8B-48F3-B0A5-0E4855314487}" srcOrd="0" destOrd="0" parTransId="{5AAD97A3-D356-452E-9B05-713A331CC1B6}" sibTransId="{B63C4A14-EE17-4713-89BE-3B1605F4BD5E}"/>
    <dgm:cxn modelId="{1A9AAB7F-9AE6-6149-AA8C-F6C5EFA0CA28}" type="presOf" srcId="{EB989210-E28A-4BE9-917D-55EBFE9ECCD1}" destId="{AB69E2ED-30D7-4B51-8344-DFF6F54A3F7B}" srcOrd="0" destOrd="0" presId="urn:microsoft.com/office/officeart/2005/8/layout/vList5"/>
    <dgm:cxn modelId="{88ABBE4C-EA17-B940-80E2-2D1023FC1141}" type="presOf" srcId="{4A69C044-6E8B-48F3-B0A5-0E4855314487}" destId="{5A281DBA-7F40-497D-AED9-894B6DDBF494}" srcOrd="0" destOrd="0" presId="urn:microsoft.com/office/officeart/2005/8/layout/vList5"/>
    <dgm:cxn modelId="{E3F90AE1-4778-48F5-8258-462D15060ADF}" srcId="{9B17ED99-3A99-4D85-ADA0-33D364F94574}" destId="{52A5EBFB-3690-4424-837F-A2668CCDA114}" srcOrd="0" destOrd="0" parTransId="{2481FF48-2E1C-44CE-9F61-4450412C5C8B}" sibTransId="{DC6D78B9-49CE-42B7-AB9C-21416F01ED2A}"/>
    <dgm:cxn modelId="{69D2D342-3BC8-404F-824B-31CB25062CBD}" type="presOf" srcId="{2B523278-9577-4DA1-811F-D4627809B36D}" destId="{894E9728-D8CD-4C5D-8DE5-CE4EE6C28486}" srcOrd="0" destOrd="1" presId="urn:microsoft.com/office/officeart/2005/8/layout/vList5"/>
    <dgm:cxn modelId="{988E294A-7C6A-824D-BCC6-0DB9EB47CBE1}" type="presOf" srcId="{3CF8A5E7-73EA-4C87-B69B-B21CDD3D0AC0}" destId="{5A281DBA-7F40-497D-AED9-894B6DDBF494}" srcOrd="0" destOrd="1" presId="urn:microsoft.com/office/officeart/2005/8/layout/vList5"/>
    <dgm:cxn modelId="{F001EAE0-1C59-4F08-A6FF-FA02BDAD087C}" srcId="{52A5EBFB-3690-4424-837F-A2668CCDA114}" destId="{82B9DEF4-8F95-4798-B4AB-2B9CE64BEA04}" srcOrd="1" destOrd="0" parTransId="{B7716FE8-3485-4022-A7C1-F4B3FF4EEA5D}" sibTransId="{F4432BC0-B0B0-4A19-9505-31D0211F04EE}"/>
    <dgm:cxn modelId="{DF10CD90-2BA6-4528-8DA1-9E94A1E097DB}" srcId="{9B17ED99-3A99-4D85-ADA0-33D364F94574}" destId="{EB989210-E28A-4BE9-917D-55EBFE9ECCD1}" srcOrd="2" destOrd="0" parTransId="{6C0B54BF-C771-42B0-9DFD-C9DD8A0B5DFB}" sibTransId="{5DB8A146-0049-47BC-8EF6-A77380005568}"/>
    <dgm:cxn modelId="{47D45002-B5CA-48EE-96FE-2895F02EFA7D}" srcId="{9B17ED99-3A99-4D85-ADA0-33D364F94574}" destId="{BFB7010D-D260-4BC9-AE66-1F8FBF26263B}" srcOrd="1" destOrd="0" parTransId="{AE391F90-ED34-4550-9C81-7773BA6FEC8F}" sibTransId="{71E89B69-1FD9-48A9-BAFE-F4D4D77F8D0F}"/>
    <dgm:cxn modelId="{735781DD-A876-4DC2-87B2-E9D79775FCC7}" srcId="{BFB7010D-D260-4BC9-AE66-1F8FBF26263B}" destId="{2B523278-9577-4DA1-811F-D4627809B36D}" srcOrd="1" destOrd="0" parTransId="{E97987DB-F4D1-484A-95EB-051D6263EB34}" sibTransId="{DA31772D-34D3-4452-9CB9-88CB417DFB51}"/>
    <dgm:cxn modelId="{6CF7CF49-C577-5C4E-AD40-C3FC60A519E0}" type="presOf" srcId="{52A5EBFB-3690-4424-837F-A2668CCDA114}" destId="{FEEF234B-960E-41D1-A839-F61B731021FA}" srcOrd="0" destOrd="0" presId="urn:microsoft.com/office/officeart/2005/8/layout/vList5"/>
    <dgm:cxn modelId="{D7271A98-4D76-9B44-8B08-0C864B1D414B}" type="presOf" srcId="{09250F76-4FD4-45F7-8661-B7C7D9A73463}" destId="{894E9728-D8CD-4C5D-8DE5-CE4EE6C28486}" srcOrd="0" destOrd="0" presId="urn:microsoft.com/office/officeart/2005/8/layout/vList5"/>
    <dgm:cxn modelId="{6C4B7DD4-4856-ED4B-B065-347FAE5108BA}" type="presParOf" srcId="{593D2CF2-B583-43AF-B386-6283E87091E1}" destId="{9C7FEE95-0E43-4157-B2B8-1A3DD075F206}" srcOrd="0" destOrd="0" presId="urn:microsoft.com/office/officeart/2005/8/layout/vList5"/>
    <dgm:cxn modelId="{41905FDA-BA25-194F-A617-FFC54E3D1CB1}" type="presParOf" srcId="{9C7FEE95-0E43-4157-B2B8-1A3DD075F206}" destId="{FEEF234B-960E-41D1-A839-F61B731021FA}" srcOrd="0" destOrd="0" presId="urn:microsoft.com/office/officeart/2005/8/layout/vList5"/>
    <dgm:cxn modelId="{64917048-D1A6-B647-9A63-712DE9A94C77}" type="presParOf" srcId="{9C7FEE95-0E43-4157-B2B8-1A3DD075F206}" destId="{F8305308-93B8-4942-9E09-7334D1C7B494}" srcOrd="1" destOrd="0" presId="urn:microsoft.com/office/officeart/2005/8/layout/vList5"/>
    <dgm:cxn modelId="{DE45589D-32E3-D847-BE78-80592596E787}" type="presParOf" srcId="{593D2CF2-B583-43AF-B386-6283E87091E1}" destId="{A642F875-4AD8-4BCF-A7F2-31D51ED90893}" srcOrd="1" destOrd="0" presId="urn:microsoft.com/office/officeart/2005/8/layout/vList5"/>
    <dgm:cxn modelId="{2E9555F8-41AA-1646-8FF4-1031E92EE7A4}" type="presParOf" srcId="{593D2CF2-B583-43AF-B386-6283E87091E1}" destId="{5C3E1151-B7C7-40ED-ACCE-ACBBF06413A1}" srcOrd="2" destOrd="0" presId="urn:microsoft.com/office/officeart/2005/8/layout/vList5"/>
    <dgm:cxn modelId="{2BD84AB2-1F22-1242-88A2-393856B2DB38}" type="presParOf" srcId="{5C3E1151-B7C7-40ED-ACCE-ACBBF06413A1}" destId="{C0E21CFC-2B27-4E5E-9579-34FC03A0F28B}" srcOrd="0" destOrd="0" presId="urn:microsoft.com/office/officeart/2005/8/layout/vList5"/>
    <dgm:cxn modelId="{67831992-8442-F245-84F7-313756DD3C90}" type="presParOf" srcId="{5C3E1151-B7C7-40ED-ACCE-ACBBF06413A1}" destId="{894E9728-D8CD-4C5D-8DE5-CE4EE6C28486}" srcOrd="1" destOrd="0" presId="urn:microsoft.com/office/officeart/2005/8/layout/vList5"/>
    <dgm:cxn modelId="{D59D52B1-E4F5-274B-8D82-3DD7DA05A128}" type="presParOf" srcId="{593D2CF2-B583-43AF-B386-6283E87091E1}" destId="{993A8788-42D1-4726-95CE-14E27E72C7D6}" srcOrd="3" destOrd="0" presId="urn:microsoft.com/office/officeart/2005/8/layout/vList5"/>
    <dgm:cxn modelId="{324497FD-F8E6-884A-A8D7-F223D6A841A2}" type="presParOf" srcId="{593D2CF2-B583-43AF-B386-6283E87091E1}" destId="{B6E83975-3F33-49E6-8E80-4A840D272D62}" srcOrd="4" destOrd="0" presId="urn:microsoft.com/office/officeart/2005/8/layout/vList5"/>
    <dgm:cxn modelId="{992A59B9-7C9A-D549-A41D-822EFB74EBB5}" type="presParOf" srcId="{B6E83975-3F33-49E6-8E80-4A840D272D62}" destId="{AB69E2ED-30D7-4B51-8344-DFF6F54A3F7B}" srcOrd="0" destOrd="0" presId="urn:microsoft.com/office/officeart/2005/8/layout/vList5"/>
    <dgm:cxn modelId="{AAD438DE-5197-294F-B044-FAA7CEE9B0F7}" type="presParOf" srcId="{B6E83975-3F33-49E6-8E80-4A840D272D62}" destId="{5A281DBA-7F40-497D-AED9-894B6DDBF49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F5B213-32E4-457A-8525-0AFA6F53138D}" type="doc">
      <dgm:prSet loTypeId="urn:microsoft.com/office/officeart/2005/8/layout/bProcess4" loCatId="process" qsTypeId="urn:microsoft.com/office/officeart/2005/8/quickstyle/simple1" qsCatId="simple" csTypeId="urn:microsoft.com/office/officeart/2005/8/colors/colorful2" csCatId="colorful" phldr="1"/>
      <dgm:spPr/>
      <dgm:t>
        <a:bodyPr/>
        <a:lstStyle/>
        <a:p>
          <a:endParaRPr lang="ru-RU"/>
        </a:p>
      </dgm:t>
    </dgm:pt>
    <dgm:pt modelId="{0CAF7D20-CCCF-40AB-AF24-63F5724150AE}">
      <dgm:prSet phldrT="[Текст]" custT="1"/>
      <dgm:spPr/>
      <dgm:t>
        <a:bodyPr/>
        <a:lstStyle/>
        <a:p>
          <a:r>
            <a:rPr lang="en-US" sz="2200" dirty="0" smtClean="0"/>
            <a:t>Could somebody disagree with it?  </a:t>
          </a:r>
          <a:endParaRPr lang="ru-RU" sz="2200" dirty="0"/>
        </a:p>
      </dgm:t>
    </dgm:pt>
    <dgm:pt modelId="{433B8E8C-4D05-4C9E-B515-776D99083372}" type="parTrans" cxnId="{67A05EA5-40A2-4455-8210-C4BFA7FE5D63}">
      <dgm:prSet/>
      <dgm:spPr/>
      <dgm:t>
        <a:bodyPr/>
        <a:lstStyle/>
        <a:p>
          <a:endParaRPr lang="ru-RU"/>
        </a:p>
      </dgm:t>
    </dgm:pt>
    <dgm:pt modelId="{0BF77400-ADB7-4351-8A31-B523630BF1FB}" type="sibTrans" cxnId="{67A05EA5-40A2-4455-8210-C4BFA7FE5D63}">
      <dgm:prSet/>
      <dgm:spPr/>
      <dgm:t>
        <a:bodyPr/>
        <a:lstStyle/>
        <a:p>
          <a:endParaRPr lang="ru-RU"/>
        </a:p>
      </dgm:t>
    </dgm:pt>
    <dgm:pt modelId="{F8550CFB-5713-4BC1-AA3F-D216DCA2B8A0}">
      <dgm:prSet phldrT="[Текст]" custT="1"/>
      <dgm:spPr/>
      <dgm:t>
        <a:bodyPr/>
        <a:lstStyle/>
        <a:p>
          <a:r>
            <a:rPr lang="en-US" sz="2200" dirty="0" smtClean="0"/>
            <a:t>Is your standpoint clear and precise?</a:t>
          </a:r>
          <a:endParaRPr lang="ru-RU" sz="2200" dirty="0"/>
        </a:p>
      </dgm:t>
    </dgm:pt>
    <dgm:pt modelId="{CC5FC416-60A9-4C0E-BCF1-523A24A29865}" type="parTrans" cxnId="{0494C010-DFBB-4EED-95D4-A89EDB53D536}">
      <dgm:prSet/>
      <dgm:spPr/>
      <dgm:t>
        <a:bodyPr/>
        <a:lstStyle/>
        <a:p>
          <a:endParaRPr lang="ru-RU"/>
        </a:p>
      </dgm:t>
    </dgm:pt>
    <dgm:pt modelId="{F7983DBE-BC64-4118-AB2D-E808847701D0}" type="sibTrans" cxnId="{0494C010-DFBB-4EED-95D4-A89EDB53D536}">
      <dgm:prSet/>
      <dgm:spPr/>
      <dgm:t>
        <a:bodyPr/>
        <a:lstStyle/>
        <a:p>
          <a:endParaRPr lang="ru-RU"/>
        </a:p>
      </dgm:t>
    </dgm:pt>
    <dgm:pt modelId="{CAEE6767-0C85-4CA3-B9C5-2C6C16A686A6}">
      <dgm:prSet phldrT="[Текст]" custT="1"/>
      <dgm:spPr/>
      <dgm:t>
        <a:bodyPr/>
        <a:lstStyle/>
        <a:p>
          <a:r>
            <a:rPr lang="en-US" sz="2200" dirty="0" smtClean="0"/>
            <a:t>Does it pass the ‘so what’ and ‘who cares’ questions?</a:t>
          </a:r>
          <a:endParaRPr lang="ru-RU" sz="2200" dirty="0"/>
        </a:p>
      </dgm:t>
    </dgm:pt>
    <dgm:pt modelId="{56E0FF51-9203-40F7-9ACE-9F2B9497167A}" type="parTrans" cxnId="{1864CDAC-E3C3-4FD3-8C90-FCCE957F712C}">
      <dgm:prSet/>
      <dgm:spPr/>
      <dgm:t>
        <a:bodyPr/>
        <a:lstStyle/>
        <a:p>
          <a:endParaRPr lang="ru-RU"/>
        </a:p>
      </dgm:t>
    </dgm:pt>
    <dgm:pt modelId="{10A79B3E-62D1-46D3-A14B-B07C12F5E7C8}" type="sibTrans" cxnId="{1864CDAC-E3C3-4FD3-8C90-FCCE957F712C}">
      <dgm:prSet/>
      <dgm:spPr/>
      <dgm:t>
        <a:bodyPr/>
        <a:lstStyle/>
        <a:p>
          <a:endParaRPr lang="ru-RU"/>
        </a:p>
      </dgm:t>
    </dgm:pt>
    <dgm:pt modelId="{31E9ED66-9449-4F61-9E77-66C29F4276B9}">
      <dgm:prSet phldrT="[Текст]" custT="1"/>
      <dgm:spPr/>
      <dgm:t>
        <a:bodyPr/>
        <a:lstStyle/>
        <a:p>
          <a:r>
            <a:rPr lang="en-US" sz="2200" dirty="0" smtClean="0"/>
            <a:t>Doesn’t it include any odd details?</a:t>
          </a:r>
          <a:endParaRPr lang="ru-RU" sz="2200" dirty="0"/>
        </a:p>
      </dgm:t>
    </dgm:pt>
    <dgm:pt modelId="{6CEDBC29-DA5E-47AB-999E-1B520F9AA473}" type="parTrans" cxnId="{A6739C09-4B98-42FE-A9D4-CEC586675726}">
      <dgm:prSet/>
      <dgm:spPr/>
      <dgm:t>
        <a:bodyPr/>
        <a:lstStyle/>
        <a:p>
          <a:endParaRPr lang="ru-RU"/>
        </a:p>
      </dgm:t>
    </dgm:pt>
    <dgm:pt modelId="{5C70E9E6-5D49-414F-85AF-7118EB1A0046}" type="sibTrans" cxnId="{A6739C09-4B98-42FE-A9D4-CEC586675726}">
      <dgm:prSet/>
      <dgm:spPr/>
      <dgm:t>
        <a:bodyPr/>
        <a:lstStyle/>
        <a:p>
          <a:endParaRPr lang="ru-RU"/>
        </a:p>
      </dgm:t>
    </dgm:pt>
    <dgm:pt modelId="{227E4787-0FB0-4A0B-BE9D-82B31F122069}">
      <dgm:prSet phldrT="[Текст]" custT="1"/>
      <dgm:spPr/>
      <dgm:t>
        <a:bodyPr/>
        <a:lstStyle/>
        <a:p>
          <a:r>
            <a:rPr lang="en-US" sz="2200" dirty="0" smtClean="0"/>
            <a:t>Does it tell everything your paper will cover in brief?</a:t>
          </a:r>
          <a:endParaRPr lang="ru-RU" sz="2200" dirty="0"/>
        </a:p>
      </dgm:t>
    </dgm:pt>
    <dgm:pt modelId="{47E34DDA-A06C-4F6F-A9FB-892E6B33674A}" type="parTrans" cxnId="{3A0E2B14-1114-4DD0-BC84-ECBE304BE576}">
      <dgm:prSet/>
      <dgm:spPr/>
      <dgm:t>
        <a:bodyPr/>
        <a:lstStyle/>
        <a:p>
          <a:endParaRPr lang="ru-RU"/>
        </a:p>
      </dgm:t>
    </dgm:pt>
    <dgm:pt modelId="{BCE5FFE7-650B-4721-9EF6-F1BC95532739}" type="sibTrans" cxnId="{3A0E2B14-1114-4DD0-BC84-ECBE304BE576}">
      <dgm:prSet/>
      <dgm:spPr/>
      <dgm:t>
        <a:bodyPr/>
        <a:lstStyle/>
        <a:p>
          <a:endParaRPr lang="ru-RU"/>
        </a:p>
      </dgm:t>
    </dgm:pt>
    <dgm:pt modelId="{F25900EA-0B81-4473-A52D-BA643810F906}">
      <dgm:prSet phldrT="[Текст]" custT="1"/>
      <dgm:spPr/>
      <dgm:t>
        <a:bodyPr/>
        <a:lstStyle/>
        <a:p>
          <a:r>
            <a:rPr lang="en-US" sz="2200" dirty="0" smtClean="0"/>
            <a:t>Does it answer the question ‘how’ or ‘why’? </a:t>
          </a:r>
          <a:endParaRPr lang="ru-RU" sz="2200" dirty="0"/>
        </a:p>
      </dgm:t>
    </dgm:pt>
    <dgm:pt modelId="{27D43C67-2750-43A1-A95C-7BE2C944E7CA}" type="parTrans" cxnId="{4AD7655F-20E7-4D50-B00C-416E03EEFDF9}">
      <dgm:prSet/>
      <dgm:spPr/>
      <dgm:t>
        <a:bodyPr/>
        <a:lstStyle/>
        <a:p>
          <a:endParaRPr lang="ru-RU"/>
        </a:p>
      </dgm:t>
    </dgm:pt>
    <dgm:pt modelId="{79F8EF5B-DD07-4EAC-904F-BE44C731DF53}" type="sibTrans" cxnId="{4AD7655F-20E7-4D50-B00C-416E03EEFDF9}">
      <dgm:prSet/>
      <dgm:spPr/>
      <dgm:t>
        <a:bodyPr/>
        <a:lstStyle/>
        <a:p>
          <a:endParaRPr lang="ru-RU"/>
        </a:p>
      </dgm:t>
    </dgm:pt>
    <dgm:pt modelId="{92682438-6EA8-4DDC-ADE6-7B02C6AE2396}">
      <dgm:prSet phldrT="[Текст]" custT="1"/>
      <dgm:spPr/>
      <dgm:t>
        <a:bodyPr/>
        <a:lstStyle/>
        <a:p>
          <a:r>
            <a:rPr lang="en-US" sz="2200" dirty="0" smtClean="0"/>
            <a:t>Check it for must-use and never-use words?</a:t>
          </a:r>
          <a:endParaRPr lang="ru-RU" sz="2200" dirty="0"/>
        </a:p>
      </dgm:t>
    </dgm:pt>
    <dgm:pt modelId="{1AA5BFEC-71DA-45A8-B191-5061E4538458}" type="parTrans" cxnId="{C4423B78-605A-4BBF-B191-D1D11EB01F2E}">
      <dgm:prSet/>
      <dgm:spPr/>
      <dgm:t>
        <a:bodyPr/>
        <a:lstStyle/>
        <a:p>
          <a:endParaRPr lang="ru-RU"/>
        </a:p>
      </dgm:t>
    </dgm:pt>
    <dgm:pt modelId="{DB72B228-CD0E-44BE-BBED-2D989EB55065}" type="sibTrans" cxnId="{C4423B78-605A-4BBF-B191-D1D11EB01F2E}">
      <dgm:prSet/>
      <dgm:spPr/>
      <dgm:t>
        <a:bodyPr/>
        <a:lstStyle/>
        <a:p>
          <a:endParaRPr lang="ru-RU"/>
        </a:p>
      </dgm:t>
    </dgm:pt>
    <dgm:pt modelId="{8968BCBD-C896-448D-9A18-19B34E2914C6}">
      <dgm:prSet phldrT="[Текст]" custT="1"/>
      <dgm:spPr/>
      <dgm:t>
        <a:bodyPr/>
        <a:lstStyle/>
        <a:p>
          <a:r>
            <a:rPr lang="en-US" sz="2200" dirty="0" smtClean="0">
              <a:solidFill>
                <a:srgbClr val="C00000"/>
              </a:solidFill>
            </a:rPr>
            <a:t>Great! </a:t>
          </a:r>
          <a:r>
            <a:rPr lang="en-US" sz="2200" dirty="0" smtClean="0">
              <a:solidFill>
                <a:srgbClr val="C00000"/>
              </a:solidFill>
            </a:rPr>
            <a:t>Now your thesis statement </a:t>
          </a:r>
          <a:r>
            <a:rPr lang="en-US" sz="2200" dirty="0" smtClean="0">
              <a:solidFill>
                <a:srgbClr val="C00000"/>
              </a:solidFill>
            </a:rPr>
            <a:t>is approved! </a:t>
          </a:r>
          <a:endParaRPr lang="ru-RU" sz="2200" dirty="0">
            <a:solidFill>
              <a:srgbClr val="C00000"/>
            </a:solidFill>
          </a:endParaRPr>
        </a:p>
      </dgm:t>
    </dgm:pt>
    <dgm:pt modelId="{EB3463E6-9F4D-4AC1-8C3D-75A6098D00B6}" type="parTrans" cxnId="{07FA6AA8-E78B-470F-B7BF-52EFD3764801}">
      <dgm:prSet/>
      <dgm:spPr/>
      <dgm:t>
        <a:bodyPr/>
        <a:lstStyle/>
        <a:p>
          <a:endParaRPr lang="ru-RU"/>
        </a:p>
      </dgm:t>
    </dgm:pt>
    <dgm:pt modelId="{B039DF02-BE3F-460E-B827-59F4D99E5E8C}" type="sibTrans" cxnId="{07FA6AA8-E78B-470F-B7BF-52EFD3764801}">
      <dgm:prSet/>
      <dgm:spPr>
        <a:noFill/>
      </dgm:spPr>
      <dgm:t>
        <a:bodyPr/>
        <a:lstStyle/>
        <a:p>
          <a:endParaRPr lang="ru-RU"/>
        </a:p>
      </dgm:t>
    </dgm:pt>
    <dgm:pt modelId="{6CCA638C-DC8D-430C-B0B6-2B655BB44ABE}">
      <dgm:prSet phldrT="[Текст]"/>
      <dgm:spPr>
        <a:noFill/>
        <a:ln>
          <a:noFill/>
        </a:ln>
      </dgm:spPr>
      <dgm:t>
        <a:bodyPr/>
        <a:lstStyle/>
        <a:p>
          <a:r>
            <a:rPr lang="en-US" dirty="0" smtClean="0"/>
            <a:t> </a:t>
          </a:r>
          <a:endParaRPr lang="ru-RU" dirty="0"/>
        </a:p>
      </dgm:t>
    </dgm:pt>
    <dgm:pt modelId="{7DB6E382-7007-4D2F-B109-75E2EB1044CE}" type="sibTrans" cxnId="{3B81B9E4-45F8-4120-95C6-1F2E2F2A64C8}">
      <dgm:prSet/>
      <dgm:spPr/>
      <dgm:t>
        <a:bodyPr/>
        <a:lstStyle/>
        <a:p>
          <a:endParaRPr lang="ru-RU"/>
        </a:p>
      </dgm:t>
    </dgm:pt>
    <dgm:pt modelId="{3288EC3C-960D-4B21-B684-44D59267A1FB}" type="parTrans" cxnId="{3B81B9E4-45F8-4120-95C6-1F2E2F2A64C8}">
      <dgm:prSet/>
      <dgm:spPr/>
      <dgm:t>
        <a:bodyPr/>
        <a:lstStyle/>
        <a:p>
          <a:endParaRPr lang="ru-RU"/>
        </a:p>
      </dgm:t>
    </dgm:pt>
    <dgm:pt modelId="{D161484C-D2F6-4E14-A1C0-EB242616BB91}" type="pres">
      <dgm:prSet presAssocID="{CCF5B213-32E4-457A-8525-0AFA6F53138D}" presName="Name0" presStyleCnt="0">
        <dgm:presLayoutVars>
          <dgm:dir/>
          <dgm:resizeHandles/>
        </dgm:presLayoutVars>
      </dgm:prSet>
      <dgm:spPr/>
      <dgm:t>
        <a:bodyPr/>
        <a:lstStyle/>
        <a:p>
          <a:endParaRPr lang="ru-RU"/>
        </a:p>
      </dgm:t>
    </dgm:pt>
    <dgm:pt modelId="{BE4BCEEB-5A99-4805-A333-99DF202413CB}" type="pres">
      <dgm:prSet presAssocID="{0CAF7D20-CCCF-40AB-AF24-63F5724150AE}" presName="compNode" presStyleCnt="0"/>
      <dgm:spPr/>
    </dgm:pt>
    <dgm:pt modelId="{3F2F94EC-D542-49D9-B98C-07A30F042DAF}" type="pres">
      <dgm:prSet presAssocID="{0CAF7D20-CCCF-40AB-AF24-63F5724150AE}" presName="dummyConnPt" presStyleCnt="0"/>
      <dgm:spPr/>
    </dgm:pt>
    <dgm:pt modelId="{F7E94A04-1CD2-491E-AFD0-EA5F93A21D76}" type="pres">
      <dgm:prSet presAssocID="{0CAF7D20-CCCF-40AB-AF24-63F5724150AE}" presName="node" presStyleLbl="node1" presStyleIdx="0" presStyleCnt="9">
        <dgm:presLayoutVars>
          <dgm:bulletEnabled val="1"/>
        </dgm:presLayoutVars>
      </dgm:prSet>
      <dgm:spPr/>
      <dgm:t>
        <a:bodyPr/>
        <a:lstStyle/>
        <a:p>
          <a:endParaRPr lang="ru-RU"/>
        </a:p>
      </dgm:t>
    </dgm:pt>
    <dgm:pt modelId="{CA4E1489-F840-4097-B586-B4F919E7D907}" type="pres">
      <dgm:prSet presAssocID="{0BF77400-ADB7-4351-8A31-B523630BF1FB}" presName="sibTrans" presStyleLbl="bgSibTrans2D1" presStyleIdx="0" presStyleCnt="8"/>
      <dgm:spPr/>
      <dgm:t>
        <a:bodyPr/>
        <a:lstStyle/>
        <a:p>
          <a:endParaRPr lang="ru-RU"/>
        </a:p>
      </dgm:t>
    </dgm:pt>
    <dgm:pt modelId="{EB9EE209-2BBD-4E2F-8688-AEA1ED786081}" type="pres">
      <dgm:prSet presAssocID="{F8550CFB-5713-4BC1-AA3F-D216DCA2B8A0}" presName="compNode" presStyleCnt="0"/>
      <dgm:spPr/>
    </dgm:pt>
    <dgm:pt modelId="{4B3C6F8B-75C3-4B9F-9E1B-1FD6677A9BF3}" type="pres">
      <dgm:prSet presAssocID="{F8550CFB-5713-4BC1-AA3F-D216DCA2B8A0}" presName="dummyConnPt" presStyleCnt="0"/>
      <dgm:spPr/>
    </dgm:pt>
    <dgm:pt modelId="{369B388E-B375-4A0E-A3D2-BC67C32F3E6E}" type="pres">
      <dgm:prSet presAssocID="{F8550CFB-5713-4BC1-AA3F-D216DCA2B8A0}" presName="node" presStyleLbl="node1" presStyleIdx="1" presStyleCnt="9">
        <dgm:presLayoutVars>
          <dgm:bulletEnabled val="1"/>
        </dgm:presLayoutVars>
      </dgm:prSet>
      <dgm:spPr/>
      <dgm:t>
        <a:bodyPr/>
        <a:lstStyle/>
        <a:p>
          <a:endParaRPr lang="ru-RU"/>
        </a:p>
      </dgm:t>
    </dgm:pt>
    <dgm:pt modelId="{7FDB46A3-3A05-44E7-9781-4D70250CD6B3}" type="pres">
      <dgm:prSet presAssocID="{F7983DBE-BC64-4118-AB2D-E808847701D0}" presName="sibTrans" presStyleLbl="bgSibTrans2D1" presStyleIdx="1" presStyleCnt="8"/>
      <dgm:spPr/>
      <dgm:t>
        <a:bodyPr/>
        <a:lstStyle/>
        <a:p>
          <a:endParaRPr lang="ru-RU"/>
        </a:p>
      </dgm:t>
    </dgm:pt>
    <dgm:pt modelId="{1282B845-6948-4CD8-A0B7-0A200838E43A}" type="pres">
      <dgm:prSet presAssocID="{CAEE6767-0C85-4CA3-B9C5-2C6C16A686A6}" presName="compNode" presStyleCnt="0"/>
      <dgm:spPr/>
    </dgm:pt>
    <dgm:pt modelId="{34678975-59DB-4F28-B3EF-80BECE0E702D}" type="pres">
      <dgm:prSet presAssocID="{CAEE6767-0C85-4CA3-B9C5-2C6C16A686A6}" presName="dummyConnPt" presStyleCnt="0"/>
      <dgm:spPr/>
    </dgm:pt>
    <dgm:pt modelId="{A415AA94-4C0D-4A98-9B6C-DD28E46D279C}" type="pres">
      <dgm:prSet presAssocID="{CAEE6767-0C85-4CA3-B9C5-2C6C16A686A6}" presName="node" presStyleLbl="node1" presStyleIdx="2" presStyleCnt="9" custLinFactNeighborX="-6018" custLinFactNeighborY="-1553">
        <dgm:presLayoutVars>
          <dgm:bulletEnabled val="1"/>
        </dgm:presLayoutVars>
      </dgm:prSet>
      <dgm:spPr/>
      <dgm:t>
        <a:bodyPr/>
        <a:lstStyle/>
        <a:p>
          <a:endParaRPr lang="ru-RU"/>
        </a:p>
      </dgm:t>
    </dgm:pt>
    <dgm:pt modelId="{844DBDDA-6658-4939-8624-79946FB408EE}" type="pres">
      <dgm:prSet presAssocID="{10A79B3E-62D1-46D3-A14B-B07C12F5E7C8}" presName="sibTrans" presStyleLbl="bgSibTrans2D1" presStyleIdx="2" presStyleCnt="8"/>
      <dgm:spPr/>
      <dgm:t>
        <a:bodyPr/>
        <a:lstStyle/>
        <a:p>
          <a:endParaRPr lang="ru-RU"/>
        </a:p>
      </dgm:t>
    </dgm:pt>
    <dgm:pt modelId="{FA36D2DA-021D-4FA7-9130-5588DD8F79CF}" type="pres">
      <dgm:prSet presAssocID="{31E9ED66-9449-4F61-9E77-66C29F4276B9}" presName="compNode" presStyleCnt="0"/>
      <dgm:spPr/>
    </dgm:pt>
    <dgm:pt modelId="{BC5245AD-36D2-4CCF-B573-DEB6F477DAE5}" type="pres">
      <dgm:prSet presAssocID="{31E9ED66-9449-4F61-9E77-66C29F4276B9}" presName="dummyConnPt" presStyleCnt="0"/>
      <dgm:spPr/>
    </dgm:pt>
    <dgm:pt modelId="{9CC837E5-844E-41C6-BF91-57364E2BCC58}" type="pres">
      <dgm:prSet presAssocID="{31E9ED66-9449-4F61-9E77-66C29F4276B9}" presName="node" presStyleLbl="node1" presStyleIdx="3" presStyleCnt="9">
        <dgm:presLayoutVars>
          <dgm:bulletEnabled val="1"/>
        </dgm:presLayoutVars>
      </dgm:prSet>
      <dgm:spPr/>
      <dgm:t>
        <a:bodyPr/>
        <a:lstStyle/>
        <a:p>
          <a:endParaRPr lang="ru-RU"/>
        </a:p>
      </dgm:t>
    </dgm:pt>
    <dgm:pt modelId="{2C8A61E5-9C0B-42EF-94E7-CB9E1DC24889}" type="pres">
      <dgm:prSet presAssocID="{5C70E9E6-5D49-414F-85AF-7118EB1A0046}" presName="sibTrans" presStyleLbl="bgSibTrans2D1" presStyleIdx="3" presStyleCnt="8"/>
      <dgm:spPr/>
      <dgm:t>
        <a:bodyPr/>
        <a:lstStyle/>
        <a:p>
          <a:endParaRPr lang="ru-RU"/>
        </a:p>
      </dgm:t>
    </dgm:pt>
    <dgm:pt modelId="{897C58BA-DE5A-4892-B1C7-15B4AD8B3044}" type="pres">
      <dgm:prSet presAssocID="{227E4787-0FB0-4A0B-BE9D-82B31F122069}" presName="compNode" presStyleCnt="0"/>
      <dgm:spPr/>
    </dgm:pt>
    <dgm:pt modelId="{D482FB42-ED65-44B4-BE8F-1E8B63D4A5C6}" type="pres">
      <dgm:prSet presAssocID="{227E4787-0FB0-4A0B-BE9D-82B31F122069}" presName="dummyConnPt" presStyleCnt="0"/>
      <dgm:spPr/>
    </dgm:pt>
    <dgm:pt modelId="{20C441B2-B1C7-4D45-9940-3487D26679EA}" type="pres">
      <dgm:prSet presAssocID="{227E4787-0FB0-4A0B-BE9D-82B31F122069}" presName="node" presStyleLbl="node1" presStyleIdx="4" presStyleCnt="9">
        <dgm:presLayoutVars>
          <dgm:bulletEnabled val="1"/>
        </dgm:presLayoutVars>
      </dgm:prSet>
      <dgm:spPr/>
      <dgm:t>
        <a:bodyPr/>
        <a:lstStyle/>
        <a:p>
          <a:endParaRPr lang="ru-RU"/>
        </a:p>
      </dgm:t>
    </dgm:pt>
    <dgm:pt modelId="{0C6AF0AE-095E-49AE-A765-8F9689A02276}" type="pres">
      <dgm:prSet presAssocID="{BCE5FFE7-650B-4721-9EF6-F1BC95532739}" presName="sibTrans" presStyleLbl="bgSibTrans2D1" presStyleIdx="4" presStyleCnt="8"/>
      <dgm:spPr/>
      <dgm:t>
        <a:bodyPr/>
        <a:lstStyle/>
        <a:p>
          <a:endParaRPr lang="ru-RU"/>
        </a:p>
      </dgm:t>
    </dgm:pt>
    <dgm:pt modelId="{5FD4E18A-A3CA-4015-AF84-30EE0797DC79}" type="pres">
      <dgm:prSet presAssocID="{F25900EA-0B81-4473-A52D-BA643810F906}" presName="compNode" presStyleCnt="0"/>
      <dgm:spPr/>
    </dgm:pt>
    <dgm:pt modelId="{78F7942C-E1D0-4A64-B4D5-B593A4BC74A7}" type="pres">
      <dgm:prSet presAssocID="{F25900EA-0B81-4473-A52D-BA643810F906}" presName="dummyConnPt" presStyleCnt="0"/>
      <dgm:spPr/>
    </dgm:pt>
    <dgm:pt modelId="{2384046E-218A-442C-A5CE-8990CAC8E679}" type="pres">
      <dgm:prSet presAssocID="{F25900EA-0B81-4473-A52D-BA643810F906}" presName="node" presStyleLbl="node1" presStyleIdx="5" presStyleCnt="9">
        <dgm:presLayoutVars>
          <dgm:bulletEnabled val="1"/>
        </dgm:presLayoutVars>
      </dgm:prSet>
      <dgm:spPr/>
      <dgm:t>
        <a:bodyPr/>
        <a:lstStyle/>
        <a:p>
          <a:endParaRPr lang="ru-RU"/>
        </a:p>
      </dgm:t>
    </dgm:pt>
    <dgm:pt modelId="{975C3D1E-F62B-4671-9856-5CE21DBAE8F1}" type="pres">
      <dgm:prSet presAssocID="{79F8EF5B-DD07-4EAC-904F-BE44C731DF53}" presName="sibTrans" presStyleLbl="bgSibTrans2D1" presStyleIdx="5" presStyleCnt="8"/>
      <dgm:spPr/>
      <dgm:t>
        <a:bodyPr/>
        <a:lstStyle/>
        <a:p>
          <a:endParaRPr lang="ru-RU"/>
        </a:p>
      </dgm:t>
    </dgm:pt>
    <dgm:pt modelId="{0326B8E9-B9F0-4B31-AE9A-A0D5A6DB52B2}" type="pres">
      <dgm:prSet presAssocID="{92682438-6EA8-4DDC-ADE6-7B02C6AE2396}" presName="compNode" presStyleCnt="0"/>
      <dgm:spPr/>
    </dgm:pt>
    <dgm:pt modelId="{46B43B58-6C47-4CF3-B0D4-C8E9CD545A4C}" type="pres">
      <dgm:prSet presAssocID="{92682438-6EA8-4DDC-ADE6-7B02C6AE2396}" presName="dummyConnPt" presStyleCnt="0"/>
      <dgm:spPr/>
    </dgm:pt>
    <dgm:pt modelId="{CEB02733-19A1-406D-80FE-6B44AA9807EF}" type="pres">
      <dgm:prSet presAssocID="{92682438-6EA8-4DDC-ADE6-7B02C6AE2396}" presName="node" presStyleLbl="node1" presStyleIdx="6" presStyleCnt="9">
        <dgm:presLayoutVars>
          <dgm:bulletEnabled val="1"/>
        </dgm:presLayoutVars>
      </dgm:prSet>
      <dgm:spPr/>
      <dgm:t>
        <a:bodyPr/>
        <a:lstStyle/>
        <a:p>
          <a:endParaRPr lang="ru-RU"/>
        </a:p>
      </dgm:t>
    </dgm:pt>
    <dgm:pt modelId="{30D735B8-553F-4D3A-8F46-03B26C8096F3}" type="pres">
      <dgm:prSet presAssocID="{DB72B228-CD0E-44BE-BBED-2D989EB55065}" presName="sibTrans" presStyleLbl="bgSibTrans2D1" presStyleIdx="6" presStyleCnt="8"/>
      <dgm:spPr/>
      <dgm:t>
        <a:bodyPr/>
        <a:lstStyle/>
        <a:p>
          <a:endParaRPr lang="ru-RU"/>
        </a:p>
      </dgm:t>
    </dgm:pt>
    <dgm:pt modelId="{65162637-ECC0-47F6-B036-776478EA3B7A}" type="pres">
      <dgm:prSet presAssocID="{8968BCBD-C896-448D-9A18-19B34E2914C6}" presName="compNode" presStyleCnt="0"/>
      <dgm:spPr/>
    </dgm:pt>
    <dgm:pt modelId="{AFE0335D-5CAF-4018-BFDB-AAF491594181}" type="pres">
      <dgm:prSet presAssocID="{8968BCBD-C896-448D-9A18-19B34E2914C6}" presName="dummyConnPt" presStyleCnt="0"/>
      <dgm:spPr/>
    </dgm:pt>
    <dgm:pt modelId="{70E59BD2-58D7-414F-92CE-48EC0A0E8B4E}" type="pres">
      <dgm:prSet presAssocID="{8968BCBD-C896-448D-9A18-19B34E2914C6}" presName="node" presStyleLbl="node1" presStyleIdx="7" presStyleCnt="9" custLinFactNeighborX="7097" custLinFactNeighborY="4636">
        <dgm:presLayoutVars>
          <dgm:bulletEnabled val="1"/>
        </dgm:presLayoutVars>
      </dgm:prSet>
      <dgm:spPr/>
      <dgm:t>
        <a:bodyPr/>
        <a:lstStyle/>
        <a:p>
          <a:endParaRPr lang="ru-RU"/>
        </a:p>
      </dgm:t>
    </dgm:pt>
    <dgm:pt modelId="{B48A5065-BC1C-4D01-8D76-0158812403F5}" type="pres">
      <dgm:prSet presAssocID="{B039DF02-BE3F-460E-B827-59F4D99E5E8C}" presName="sibTrans" presStyleLbl="bgSibTrans2D1" presStyleIdx="7" presStyleCnt="8"/>
      <dgm:spPr/>
      <dgm:t>
        <a:bodyPr/>
        <a:lstStyle/>
        <a:p>
          <a:endParaRPr lang="ru-RU"/>
        </a:p>
      </dgm:t>
    </dgm:pt>
    <dgm:pt modelId="{5087D855-7CFC-4308-8A96-4A1B657393D4}" type="pres">
      <dgm:prSet presAssocID="{6CCA638C-DC8D-430C-B0B6-2B655BB44ABE}" presName="compNode" presStyleCnt="0"/>
      <dgm:spPr/>
    </dgm:pt>
    <dgm:pt modelId="{1943DAAB-3C0A-4F58-947D-1DD33859CA11}" type="pres">
      <dgm:prSet presAssocID="{6CCA638C-DC8D-430C-B0B6-2B655BB44ABE}" presName="dummyConnPt" presStyleCnt="0"/>
      <dgm:spPr/>
    </dgm:pt>
    <dgm:pt modelId="{7B13AD11-1880-42FC-9A52-F54944AD5C16}" type="pres">
      <dgm:prSet presAssocID="{6CCA638C-DC8D-430C-B0B6-2B655BB44ABE}" presName="node" presStyleLbl="node1" presStyleIdx="8" presStyleCnt="9">
        <dgm:presLayoutVars>
          <dgm:bulletEnabled val="1"/>
        </dgm:presLayoutVars>
      </dgm:prSet>
      <dgm:spPr/>
      <dgm:t>
        <a:bodyPr/>
        <a:lstStyle/>
        <a:p>
          <a:endParaRPr lang="ru-RU"/>
        </a:p>
      </dgm:t>
    </dgm:pt>
  </dgm:ptLst>
  <dgm:cxnLst>
    <dgm:cxn modelId="{D32A7133-83D6-2445-A521-2C04D8C44561}" type="presOf" srcId="{8968BCBD-C896-448D-9A18-19B34E2914C6}" destId="{70E59BD2-58D7-414F-92CE-48EC0A0E8B4E}" srcOrd="0" destOrd="0" presId="urn:microsoft.com/office/officeart/2005/8/layout/bProcess4"/>
    <dgm:cxn modelId="{88AA5C27-E849-334B-BAB4-FB9A95A7E30F}" type="presOf" srcId="{DB72B228-CD0E-44BE-BBED-2D989EB55065}" destId="{30D735B8-553F-4D3A-8F46-03B26C8096F3}" srcOrd="0" destOrd="0" presId="urn:microsoft.com/office/officeart/2005/8/layout/bProcess4"/>
    <dgm:cxn modelId="{0494C010-DFBB-4EED-95D4-A89EDB53D536}" srcId="{CCF5B213-32E4-457A-8525-0AFA6F53138D}" destId="{F8550CFB-5713-4BC1-AA3F-D216DCA2B8A0}" srcOrd="1" destOrd="0" parTransId="{CC5FC416-60A9-4C0E-BCF1-523A24A29865}" sibTransId="{F7983DBE-BC64-4118-AB2D-E808847701D0}"/>
    <dgm:cxn modelId="{5A270517-04E5-AA4E-B952-EB2828C24FA9}" type="presOf" srcId="{B039DF02-BE3F-460E-B827-59F4D99E5E8C}" destId="{B48A5065-BC1C-4D01-8D76-0158812403F5}" srcOrd="0" destOrd="0" presId="urn:microsoft.com/office/officeart/2005/8/layout/bProcess4"/>
    <dgm:cxn modelId="{3B123880-17AD-EE4B-8D23-60B67A4D4AAA}" type="presOf" srcId="{F25900EA-0B81-4473-A52D-BA643810F906}" destId="{2384046E-218A-442C-A5CE-8990CAC8E679}" srcOrd="0" destOrd="0" presId="urn:microsoft.com/office/officeart/2005/8/layout/bProcess4"/>
    <dgm:cxn modelId="{FA350185-2D90-BB41-82DB-935E1C764060}" type="presOf" srcId="{F7983DBE-BC64-4118-AB2D-E808847701D0}" destId="{7FDB46A3-3A05-44E7-9781-4D70250CD6B3}" srcOrd="0" destOrd="0" presId="urn:microsoft.com/office/officeart/2005/8/layout/bProcess4"/>
    <dgm:cxn modelId="{E305C29C-3EA5-FC44-A03F-C64DB670ED69}" type="presOf" srcId="{5C70E9E6-5D49-414F-85AF-7118EB1A0046}" destId="{2C8A61E5-9C0B-42EF-94E7-CB9E1DC24889}" srcOrd="0" destOrd="0" presId="urn:microsoft.com/office/officeart/2005/8/layout/bProcess4"/>
    <dgm:cxn modelId="{EA698BA8-FE00-7E4D-807F-16915D44466E}" type="presOf" srcId="{227E4787-0FB0-4A0B-BE9D-82B31F122069}" destId="{20C441B2-B1C7-4D45-9940-3487D26679EA}" srcOrd="0" destOrd="0" presId="urn:microsoft.com/office/officeart/2005/8/layout/bProcess4"/>
    <dgm:cxn modelId="{4AD7655F-20E7-4D50-B00C-416E03EEFDF9}" srcId="{CCF5B213-32E4-457A-8525-0AFA6F53138D}" destId="{F25900EA-0B81-4473-A52D-BA643810F906}" srcOrd="5" destOrd="0" parTransId="{27D43C67-2750-43A1-A95C-7BE2C944E7CA}" sibTransId="{79F8EF5B-DD07-4EAC-904F-BE44C731DF53}"/>
    <dgm:cxn modelId="{A6739C09-4B98-42FE-A9D4-CEC586675726}" srcId="{CCF5B213-32E4-457A-8525-0AFA6F53138D}" destId="{31E9ED66-9449-4F61-9E77-66C29F4276B9}" srcOrd="3" destOrd="0" parTransId="{6CEDBC29-DA5E-47AB-999E-1B520F9AA473}" sibTransId="{5C70E9E6-5D49-414F-85AF-7118EB1A0046}"/>
    <dgm:cxn modelId="{137A02A9-5799-C444-A635-D2467F123F7D}" type="presOf" srcId="{79F8EF5B-DD07-4EAC-904F-BE44C731DF53}" destId="{975C3D1E-F62B-4671-9856-5CE21DBAE8F1}" srcOrd="0" destOrd="0" presId="urn:microsoft.com/office/officeart/2005/8/layout/bProcess4"/>
    <dgm:cxn modelId="{1864CDAC-E3C3-4FD3-8C90-FCCE957F712C}" srcId="{CCF5B213-32E4-457A-8525-0AFA6F53138D}" destId="{CAEE6767-0C85-4CA3-B9C5-2C6C16A686A6}" srcOrd="2" destOrd="0" parTransId="{56E0FF51-9203-40F7-9ACE-9F2B9497167A}" sibTransId="{10A79B3E-62D1-46D3-A14B-B07C12F5E7C8}"/>
    <dgm:cxn modelId="{45287415-1D9E-8C47-BBD9-9C28C0564A49}" type="presOf" srcId="{BCE5FFE7-650B-4721-9EF6-F1BC95532739}" destId="{0C6AF0AE-095E-49AE-A765-8F9689A02276}" srcOrd="0" destOrd="0" presId="urn:microsoft.com/office/officeart/2005/8/layout/bProcess4"/>
    <dgm:cxn modelId="{67A05EA5-40A2-4455-8210-C4BFA7FE5D63}" srcId="{CCF5B213-32E4-457A-8525-0AFA6F53138D}" destId="{0CAF7D20-CCCF-40AB-AF24-63F5724150AE}" srcOrd="0" destOrd="0" parTransId="{433B8E8C-4D05-4C9E-B515-776D99083372}" sibTransId="{0BF77400-ADB7-4351-8A31-B523630BF1FB}"/>
    <dgm:cxn modelId="{07FA6AA8-E78B-470F-B7BF-52EFD3764801}" srcId="{CCF5B213-32E4-457A-8525-0AFA6F53138D}" destId="{8968BCBD-C896-448D-9A18-19B34E2914C6}" srcOrd="7" destOrd="0" parTransId="{EB3463E6-9F4D-4AC1-8C3D-75A6098D00B6}" sibTransId="{B039DF02-BE3F-460E-B827-59F4D99E5E8C}"/>
    <dgm:cxn modelId="{2AA089C1-63B0-FE49-9441-AE4411B291A5}" type="presOf" srcId="{F8550CFB-5713-4BC1-AA3F-D216DCA2B8A0}" destId="{369B388E-B375-4A0E-A3D2-BC67C32F3E6E}" srcOrd="0" destOrd="0" presId="urn:microsoft.com/office/officeart/2005/8/layout/bProcess4"/>
    <dgm:cxn modelId="{2F4B0C0E-74BB-9E49-8FD2-208FB4AEF245}" type="presOf" srcId="{CCF5B213-32E4-457A-8525-0AFA6F53138D}" destId="{D161484C-D2F6-4E14-A1C0-EB242616BB91}" srcOrd="0" destOrd="0" presId="urn:microsoft.com/office/officeart/2005/8/layout/bProcess4"/>
    <dgm:cxn modelId="{2F01A2F2-C0EB-4A46-B628-D869F73390CB}" type="presOf" srcId="{10A79B3E-62D1-46D3-A14B-B07C12F5E7C8}" destId="{844DBDDA-6658-4939-8624-79946FB408EE}" srcOrd="0" destOrd="0" presId="urn:microsoft.com/office/officeart/2005/8/layout/bProcess4"/>
    <dgm:cxn modelId="{3B81B9E4-45F8-4120-95C6-1F2E2F2A64C8}" srcId="{CCF5B213-32E4-457A-8525-0AFA6F53138D}" destId="{6CCA638C-DC8D-430C-B0B6-2B655BB44ABE}" srcOrd="8" destOrd="0" parTransId="{3288EC3C-960D-4B21-B684-44D59267A1FB}" sibTransId="{7DB6E382-7007-4D2F-B109-75E2EB1044CE}"/>
    <dgm:cxn modelId="{3A0E2B14-1114-4DD0-BC84-ECBE304BE576}" srcId="{CCF5B213-32E4-457A-8525-0AFA6F53138D}" destId="{227E4787-0FB0-4A0B-BE9D-82B31F122069}" srcOrd="4" destOrd="0" parTransId="{47E34DDA-A06C-4F6F-A9FB-892E6B33674A}" sibTransId="{BCE5FFE7-650B-4721-9EF6-F1BC95532739}"/>
    <dgm:cxn modelId="{A7F58696-BBFA-984C-BAA5-2CB959952026}" type="presOf" srcId="{0CAF7D20-CCCF-40AB-AF24-63F5724150AE}" destId="{F7E94A04-1CD2-491E-AFD0-EA5F93A21D76}" srcOrd="0" destOrd="0" presId="urn:microsoft.com/office/officeart/2005/8/layout/bProcess4"/>
    <dgm:cxn modelId="{ADE6F1F0-4715-5945-9A59-9ACDD3717AA6}" type="presOf" srcId="{6CCA638C-DC8D-430C-B0B6-2B655BB44ABE}" destId="{7B13AD11-1880-42FC-9A52-F54944AD5C16}" srcOrd="0" destOrd="0" presId="urn:microsoft.com/office/officeart/2005/8/layout/bProcess4"/>
    <dgm:cxn modelId="{04E956E6-5DBD-2F47-9C0C-5E5357EB2E68}" type="presOf" srcId="{0BF77400-ADB7-4351-8A31-B523630BF1FB}" destId="{CA4E1489-F840-4097-B586-B4F919E7D907}" srcOrd="0" destOrd="0" presId="urn:microsoft.com/office/officeart/2005/8/layout/bProcess4"/>
    <dgm:cxn modelId="{C0CFC136-FDAA-3043-B61F-CD7E7B13C4BA}" type="presOf" srcId="{31E9ED66-9449-4F61-9E77-66C29F4276B9}" destId="{9CC837E5-844E-41C6-BF91-57364E2BCC58}" srcOrd="0" destOrd="0" presId="urn:microsoft.com/office/officeart/2005/8/layout/bProcess4"/>
    <dgm:cxn modelId="{C4423B78-605A-4BBF-B191-D1D11EB01F2E}" srcId="{CCF5B213-32E4-457A-8525-0AFA6F53138D}" destId="{92682438-6EA8-4DDC-ADE6-7B02C6AE2396}" srcOrd="6" destOrd="0" parTransId="{1AA5BFEC-71DA-45A8-B191-5061E4538458}" sibTransId="{DB72B228-CD0E-44BE-BBED-2D989EB55065}"/>
    <dgm:cxn modelId="{BFCFE34C-B017-F942-BD08-4B301E862F30}" type="presOf" srcId="{92682438-6EA8-4DDC-ADE6-7B02C6AE2396}" destId="{CEB02733-19A1-406D-80FE-6B44AA9807EF}" srcOrd="0" destOrd="0" presId="urn:microsoft.com/office/officeart/2005/8/layout/bProcess4"/>
    <dgm:cxn modelId="{2CDAD4B8-9231-C842-80C5-67F6CB9EFD59}" type="presOf" srcId="{CAEE6767-0C85-4CA3-B9C5-2C6C16A686A6}" destId="{A415AA94-4C0D-4A98-9B6C-DD28E46D279C}" srcOrd="0" destOrd="0" presId="urn:microsoft.com/office/officeart/2005/8/layout/bProcess4"/>
    <dgm:cxn modelId="{35FBCCB3-898E-5847-B030-5DE5B2D174B0}" type="presParOf" srcId="{D161484C-D2F6-4E14-A1C0-EB242616BB91}" destId="{BE4BCEEB-5A99-4805-A333-99DF202413CB}" srcOrd="0" destOrd="0" presId="urn:microsoft.com/office/officeart/2005/8/layout/bProcess4"/>
    <dgm:cxn modelId="{FECE1FF9-8A07-2346-9A4A-D6BA6EF4036B}" type="presParOf" srcId="{BE4BCEEB-5A99-4805-A333-99DF202413CB}" destId="{3F2F94EC-D542-49D9-B98C-07A30F042DAF}" srcOrd="0" destOrd="0" presId="urn:microsoft.com/office/officeart/2005/8/layout/bProcess4"/>
    <dgm:cxn modelId="{A6CC3150-2174-CF42-B9AD-DC3F702489B7}" type="presParOf" srcId="{BE4BCEEB-5A99-4805-A333-99DF202413CB}" destId="{F7E94A04-1CD2-491E-AFD0-EA5F93A21D76}" srcOrd="1" destOrd="0" presId="urn:microsoft.com/office/officeart/2005/8/layout/bProcess4"/>
    <dgm:cxn modelId="{BE60580A-A394-C140-A45D-7043A93FFE0F}" type="presParOf" srcId="{D161484C-D2F6-4E14-A1C0-EB242616BB91}" destId="{CA4E1489-F840-4097-B586-B4F919E7D907}" srcOrd="1" destOrd="0" presId="urn:microsoft.com/office/officeart/2005/8/layout/bProcess4"/>
    <dgm:cxn modelId="{DAAAF04E-7B53-0D4F-9A3D-A22AF52F5D1E}" type="presParOf" srcId="{D161484C-D2F6-4E14-A1C0-EB242616BB91}" destId="{EB9EE209-2BBD-4E2F-8688-AEA1ED786081}" srcOrd="2" destOrd="0" presId="urn:microsoft.com/office/officeart/2005/8/layout/bProcess4"/>
    <dgm:cxn modelId="{BF5E6E85-A3EF-3E4E-85CC-E0B7F0DC7513}" type="presParOf" srcId="{EB9EE209-2BBD-4E2F-8688-AEA1ED786081}" destId="{4B3C6F8B-75C3-4B9F-9E1B-1FD6677A9BF3}" srcOrd="0" destOrd="0" presId="urn:microsoft.com/office/officeart/2005/8/layout/bProcess4"/>
    <dgm:cxn modelId="{72941649-F255-FC41-9847-6CACE216273D}" type="presParOf" srcId="{EB9EE209-2BBD-4E2F-8688-AEA1ED786081}" destId="{369B388E-B375-4A0E-A3D2-BC67C32F3E6E}" srcOrd="1" destOrd="0" presId="urn:microsoft.com/office/officeart/2005/8/layout/bProcess4"/>
    <dgm:cxn modelId="{16C792ED-E648-9141-BEFA-0B2B14ED3C06}" type="presParOf" srcId="{D161484C-D2F6-4E14-A1C0-EB242616BB91}" destId="{7FDB46A3-3A05-44E7-9781-4D70250CD6B3}" srcOrd="3" destOrd="0" presId="urn:microsoft.com/office/officeart/2005/8/layout/bProcess4"/>
    <dgm:cxn modelId="{D6CA3E90-0351-054C-873F-469AC89C9BE2}" type="presParOf" srcId="{D161484C-D2F6-4E14-A1C0-EB242616BB91}" destId="{1282B845-6948-4CD8-A0B7-0A200838E43A}" srcOrd="4" destOrd="0" presId="urn:microsoft.com/office/officeart/2005/8/layout/bProcess4"/>
    <dgm:cxn modelId="{F6F8EB9C-9B6B-C24E-9475-50C13E6E1F0E}" type="presParOf" srcId="{1282B845-6948-4CD8-A0B7-0A200838E43A}" destId="{34678975-59DB-4F28-B3EF-80BECE0E702D}" srcOrd="0" destOrd="0" presId="urn:microsoft.com/office/officeart/2005/8/layout/bProcess4"/>
    <dgm:cxn modelId="{D40A6639-2E00-FE40-8C58-C083D967059C}" type="presParOf" srcId="{1282B845-6948-4CD8-A0B7-0A200838E43A}" destId="{A415AA94-4C0D-4A98-9B6C-DD28E46D279C}" srcOrd="1" destOrd="0" presId="urn:microsoft.com/office/officeart/2005/8/layout/bProcess4"/>
    <dgm:cxn modelId="{5F83E645-C488-2140-9B2A-608CE39DD54D}" type="presParOf" srcId="{D161484C-D2F6-4E14-A1C0-EB242616BB91}" destId="{844DBDDA-6658-4939-8624-79946FB408EE}" srcOrd="5" destOrd="0" presId="urn:microsoft.com/office/officeart/2005/8/layout/bProcess4"/>
    <dgm:cxn modelId="{69A9EF69-22B6-C844-969C-3CC00FE25202}" type="presParOf" srcId="{D161484C-D2F6-4E14-A1C0-EB242616BB91}" destId="{FA36D2DA-021D-4FA7-9130-5588DD8F79CF}" srcOrd="6" destOrd="0" presId="urn:microsoft.com/office/officeart/2005/8/layout/bProcess4"/>
    <dgm:cxn modelId="{22F5DF9B-1B44-684A-AE3E-98478F1FBFA7}" type="presParOf" srcId="{FA36D2DA-021D-4FA7-9130-5588DD8F79CF}" destId="{BC5245AD-36D2-4CCF-B573-DEB6F477DAE5}" srcOrd="0" destOrd="0" presId="urn:microsoft.com/office/officeart/2005/8/layout/bProcess4"/>
    <dgm:cxn modelId="{397ABFA9-A892-6043-A92F-EE31DDFFD3CE}" type="presParOf" srcId="{FA36D2DA-021D-4FA7-9130-5588DD8F79CF}" destId="{9CC837E5-844E-41C6-BF91-57364E2BCC58}" srcOrd="1" destOrd="0" presId="urn:microsoft.com/office/officeart/2005/8/layout/bProcess4"/>
    <dgm:cxn modelId="{52AA86E9-DF78-9B4A-88D7-A5C61F6EC0E2}" type="presParOf" srcId="{D161484C-D2F6-4E14-A1C0-EB242616BB91}" destId="{2C8A61E5-9C0B-42EF-94E7-CB9E1DC24889}" srcOrd="7" destOrd="0" presId="urn:microsoft.com/office/officeart/2005/8/layout/bProcess4"/>
    <dgm:cxn modelId="{CFD59FD1-A932-E449-8009-55F26A5E6909}" type="presParOf" srcId="{D161484C-D2F6-4E14-A1C0-EB242616BB91}" destId="{897C58BA-DE5A-4892-B1C7-15B4AD8B3044}" srcOrd="8" destOrd="0" presId="urn:microsoft.com/office/officeart/2005/8/layout/bProcess4"/>
    <dgm:cxn modelId="{41AEB9C6-56D1-DA42-8A8B-C1B8E8895F90}" type="presParOf" srcId="{897C58BA-DE5A-4892-B1C7-15B4AD8B3044}" destId="{D482FB42-ED65-44B4-BE8F-1E8B63D4A5C6}" srcOrd="0" destOrd="0" presId="urn:microsoft.com/office/officeart/2005/8/layout/bProcess4"/>
    <dgm:cxn modelId="{29BBC8A9-6D81-244A-A220-B5CC26D60678}" type="presParOf" srcId="{897C58BA-DE5A-4892-B1C7-15B4AD8B3044}" destId="{20C441B2-B1C7-4D45-9940-3487D26679EA}" srcOrd="1" destOrd="0" presId="urn:microsoft.com/office/officeart/2005/8/layout/bProcess4"/>
    <dgm:cxn modelId="{77A0438E-C5B5-1D41-9DBF-73D9C63F9229}" type="presParOf" srcId="{D161484C-D2F6-4E14-A1C0-EB242616BB91}" destId="{0C6AF0AE-095E-49AE-A765-8F9689A02276}" srcOrd="9" destOrd="0" presId="urn:microsoft.com/office/officeart/2005/8/layout/bProcess4"/>
    <dgm:cxn modelId="{B655FDAF-7644-C540-A8DA-3B6CCA0192A0}" type="presParOf" srcId="{D161484C-D2F6-4E14-A1C0-EB242616BB91}" destId="{5FD4E18A-A3CA-4015-AF84-30EE0797DC79}" srcOrd="10" destOrd="0" presId="urn:microsoft.com/office/officeart/2005/8/layout/bProcess4"/>
    <dgm:cxn modelId="{647984BD-381A-104A-A95A-60F9F3E58FDA}" type="presParOf" srcId="{5FD4E18A-A3CA-4015-AF84-30EE0797DC79}" destId="{78F7942C-E1D0-4A64-B4D5-B593A4BC74A7}" srcOrd="0" destOrd="0" presId="urn:microsoft.com/office/officeart/2005/8/layout/bProcess4"/>
    <dgm:cxn modelId="{64B75530-023F-FC4D-899D-464B03710602}" type="presParOf" srcId="{5FD4E18A-A3CA-4015-AF84-30EE0797DC79}" destId="{2384046E-218A-442C-A5CE-8990CAC8E679}" srcOrd="1" destOrd="0" presId="urn:microsoft.com/office/officeart/2005/8/layout/bProcess4"/>
    <dgm:cxn modelId="{2FBFC1CB-23B4-9842-92AF-D2E8EE494620}" type="presParOf" srcId="{D161484C-D2F6-4E14-A1C0-EB242616BB91}" destId="{975C3D1E-F62B-4671-9856-5CE21DBAE8F1}" srcOrd="11" destOrd="0" presId="urn:microsoft.com/office/officeart/2005/8/layout/bProcess4"/>
    <dgm:cxn modelId="{839E127E-1F90-F74B-8F8F-8A48350F8F82}" type="presParOf" srcId="{D161484C-D2F6-4E14-A1C0-EB242616BB91}" destId="{0326B8E9-B9F0-4B31-AE9A-A0D5A6DB52B2}" srcOrd="12" destOrd="0" presId="urn:microsoft.com/office/officeart/2005/8/layout/bProcess4"/>
    <dgm:cxn modelId="{44E9DCBB-2B69-A14D-AF18-AA80A6A3487B}" type="presParOf" srcId="{0326B8E9-B9F0-4B31-AE9A-A0D5A6DB52B2}" destId="{46B43B58-6C47-4CF3-B0D4-C8E9CD545A4C}" srcOrd="0" destOrd="0" presId="urn:microsoft.com/office/officeart/2005/8/layout/bProcess4"/>
    <dgm:cxn modelId="{CBA3DAAD-4353-344B-BBF5-CFFA07B3EA7A}" type="presParOf" srcId="{0326B8E9-B9F0-4B31-AE9A-A0D5A6DB52B2}" destId="{CEB02733-19A1-406D-80FE-6B44AA9807EF}" srcOrd="1" destOrd="0" presId="urn:microsoft.com/office/officeart/2005/8/layout/bProcess4"/>
    <dgm:cxn modelId="{B541A579-3C61-1745-A36F-1A2B6329F615}" type="presParOf" srcId="{D161484C-D2F6-4E14-A1C0-EB242616BB91}" destId="{30D735B8-553F-4D3A-8F46-03B26C8096F3}" srcOrd="13" destOrd="0" presId="urn:microsoft.com/office/officeart/2005/8/layout/bProcess4"/>
    <dgm:cxn modelId="{C5B82DC5-3D4C-5643-989E-4D2A1ECC705E}" type="presParOf" srcId="{D161484C-D2F6-4E14-A1C0-EB242616BB91}" destId="{65162637-ECC0-47F6-B036-776478EA3B7A}" srcOrd="14" destOrd="0" presId="urn:microsoft.com/office/officeart/2005/8/layout/bProcess4"/>
    <dgm:cxn modelId="{0873DD47-8A4C-944D-A33C-E6684F2C4C5F}" type="presParOf" srcId="{65162637-ECC0-47F6-B036-776478EA3B7A}" destId="{AFE0335D-5CAF-4018-BFDB-AAF491594181}" srcOrd="0" destOrd="0" presId="urn:microsoft.com/office/officeart/2005/8/layout/bProcess4"/>
    <dgm:cxn modelId="{D716BE1B-CBA1-7A43-83BF-07D0858DF50D}" type="presParOf" srcId="{65162637-ECC0-47F6-B036-776478EA3B7A}" destId="{70E59BD2-58D7-414F-92CE-48EC0A0E8B4E}" srcOrd="1" destOrd="0" presId="urn:microsoft.com/office/officeart/2005/8/layout/bProcess4"/>
    <dgm:cxn modelId="{6053C2AE-E65C-164A-9730-79A86E94A61D}" type="presParOf" srcId="{D161484C-D2F6-4E14-A1C0-EB242616BB91}" destId="{B48A5065-BC1C-4D01-8D76-0158812403F5}" srcOrd="15" destOrd="0" presId="urn:microsoft.com/office/officeart/2005/8/layout/bProcess4"/>
    <dgm:cxn modelId="{357D0515-0FBE-4648-88E2-4B226ADE9ED3}" type="presParOf" srcId="{D161484C-D2F6-4E14-A1C0-EB242616BB91}" destId="{5087D855-7CFC-4308-8A96-4A1B657393D4}" srcOrd="16" destOrd="0" presId="urn:microsoft.com/office/officeart/2005/8/layout/bProcess4"/>
    <dgm:cxn modelId="{B58B9681-45C2-F249-9A7B-1690A5D92098}" type="presParOf" srcId="{5087D855-7CFC-4308-8A96-4A1B657393D4}" destId="{1943DAAB-3C0A-4F58-947D-1DD33859CA11}" srcOrd="0" destOrd="0" presId="urn:microsoft.com/office/officeart/2005/8/layout/bProcess4"/>
    <dgm:cxn modelId="{DDA60B62-ED59-9B45-815F-6878AC46C22A}" type="presParOf" srcId="{5087D855-7CFC-4308-8A96-4A1B657393D4}" destId="{7B13AD11-1880-42FC-9A52-F54944AD5C1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05308-93B8-4942-9E09-7334D1C7B494}">
      <dsp:nvSpPr>
        <dsp:cNvPr id="0" name=""/>
        <dsp:cNvSpPr/>
      </dsp:nvSpPr>
      <dsp:spPr>
        <a:xfrm rot="5400000">
          <a:off x="4883491" y="-1821141"/>
          <a:ext cx="1218009"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Not obvious</a:t>
          </a:r>
          <a:endParaRPr lang="ru-RU" sz="2400" kern="1200" dirty="0"/>
        </a:p>
        <a:p>
          <a:pPr marL="228600" lvl="1" indent="-228600" algn="l" defTabSz="1066800">
            <a:lnSpc>
              <a:spcPct val="90000"/>
            </a:lnSpc>
            <a:spcBef>
              <a:spcPct val="0"/>
            </a:spcBef>
            <a:spcAft>
              <a:spcPct val="15000"/>
            </a:spcAft>
            <a:buChar char="••"/>
          </a:pPr>
          <a:r>
            <a:rPr lang="en-US" sz="2400" kern="1200" dirty="0" smtClean="0"/>
            <a:t>Some readers </a:t>
          </a:r>
          <a:r>
            <a:rPr lang="en-US" sz="2400" kern="1200" dirty="0" smtClean="0"/>
            <a:t>may disagree with it </a:t>
          </a:r>
          <a:endParaRPr lang="ru-RU" sz="2400" kern="1200" dirty="0"/>
        </a:p>
      </dsp:txBody>
      <dsp:txXfrm rot="-5400000">
        <a:off x="2907792" y="214016"/>
        <a:ext cx="5109950" cy="1099093"/>
      </dsp:txXfrm>
    </dsp:sp>
    <dsp:sp modelId="{FEEF234B-960E-41D1-A839-F61B731021FA}">
      <dsp:nvSpPr>
        <dsp:cNvPr id="0" name=""/>
        <dsp:cNvSpPr/>
      </dsp:nvSpPr>
      <dsp:spPr>
        <a:xfrm>
          <a:off x="0" y="2306"/>
          <a:ext cx="2907792" cy="152251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Disputable</a:t>
          </a:r>
          <a:endParaRPr lang="ru-RU" sz="2400" kern="1200" dirty="0"/>
        </a:p>
      </dsp:txBody>
      <dsp:txXfrm>
        <a:off x="74323" y="76629"/>
        <a:ext cx="2759146" cy="1373865"/>
      </dsp:txXfrm>
    </dsp:sp>
    <dsp:sp modelId="{894E9728-D8CD-4C5D-8DE5-CE4EE6C28486}">
      <dsp:nvSpPr>
        <dsp:cNvPr id="0" name=""/>
        <dsp:cNvSpPr/>
      </dsp:nvSpPr>
      <dsp:spPr>
        <a:xfrm rot="5400000">
          <a:off x="4883491" y="-222504"/>
          <a:ext cx="1218009"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Not too broad</a:t>
          </a:r>
          <a:endParaRPr lang="ru-RU" sz="2400" kern="1200" dirty="0"/>
        </a:p>
        <a:p>
          <a:pPr marL="228600" lvl="1" indent="-228600" algn="l" defTabSz="1066800">
            <a:lnSpc>
              <a:spcPct val="90000"/>
            </a:lnSpc>
            <a:spcBef>
              <a:spcPct val="0"/>
            </a:spcBef>
            <a:spcAft>
              <a:spcPct val="15000"/>
            </a:spcAft>
            <a:buChar char="••"/>
          </a:pPr>
          <a:r>
            <a:rPr lang="en-US" sz="2400" kern="1200" dirty="0" smtClean="0"/>
            <a:t>Your position is clear</a:t>
          </a:r>
          <a:endParaRPr lang="ru-RU" sz="2400" kern="1200" dirty="0"/>
        </a:p>
      </dsp:txBody>
      <dsp:txXfrm rot="-5400000">
        <a:off x="2907792" y="1812653"/>
        <a:ext cx="5109950" cy="1099093"/>
      </dsp:txXfrm>
    </dsp:sp>
    <dsp:sp modelId="{C0E21CFC-2B27-4E5E-9579-34FC03A0F28B}">
      <dsp:nvSpPr>
        <dsp:cNvPr id="0" name=""/>
        <dsp:cNvSpPr/>
      </dsp:nvSpPr>
      <dsp:spPr>
        <a:xfrm>
          <a:off x="0" y="1600944"/>
          <a:ext cx="2907792" cy="152251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Focused</a:t>
          </a:r>
          <a:endParaRPr lang="ru-RU" sz="2400" kern="1200" dirty="0"/>
        </a:p>
      </dsp:txBody>
      <dsp:txXfrm>
        <a:off x="74323" y="1675267"/>
        <a:ext cx="2759146" cy="1373865"/>
      </dsp:txXfrm>
    </dsp:sp>
    <dsp:sp modelId="{5A281DBA-7F40-497D-AED9-894B6DDBF494}">
      <dsp:nvSpPr>
        <dsp:cNvPr id="0" name=""/>
        <dsp:cNvSpPr/>
      </dsp:nvSpPr>
      <dsp:spPr>
        <a:xfrm rot="5400000">
          <a:off x="4883491" y="1376133"/>
          <a:ext cx="1218009"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Not </a:t>
          </a:r>
          <a:r>
            <a:rPr lang="en-US" sz="2400" kern="1200" dirty="0" smtClean="0"/>
            <a:t>tedious and or dull   </a:t>
          </a:r>
          <a:endParaRPr lang="ru-RU" sz="2400" kern="1200" dirty="0"/>
        </a:p>
        <a:p>
          <a:pPr marL="228600" lvl="1" indent="-228600" algn="l" defTabSz="1066800">
            <a:lnSpc>
              <a:spcPct val="90000"/>
            </a:lnSpc>
            <a:spcBef>
              <a:spcPct val="0"/>
            </a:spcBef>
            <a:spcAft>
              <a:spcPct val="15000"/>
            </a:spcAft>
            <a:buChar char="••"/>
          </a:pPr>
          <a:r>
            <a:rPr lang="en-US" sz="2400" kern="1200" dirty="0" smtClean="0"/>
            <a:t>Readers won’t say ‘so </a:t>
          </a:r>
          <a:r>
            <a:rPr lang="en-US" sz="2400" kern="1200" dirty="0" smtClean="0"/>
            <a:t>what’s your point?</a:t>
          </a:r>
          <a:endParaRPr lang="ru-RU" sz="2400" kern="1200" dirty="0"/>
        </a:p>
      </dsp:txBody>
      <dsp:txXfrm rot="-5400000">
        <a:off x="2907792" y="3411290"/>
        <a:ext cx="5109950" cy="1099093"/>
      </dsp:txXfrm>
    </dsp:sp>
    <dsp:sp modelId="{AB69E2ED-30D7-4B51-8344-DFF6F54A3F7B}">
      <dsp:nvSpPr>
        <dsp:cNvPr id="0" name=""/>
        <dsp:cNvSpPr/>
      </dsp:nvSpPr>
      <dsp:spPr>
        <a:xfrm>
          <a:off x="0" y="3199581"/>
          <a:ext cx="2907792" cy="152251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Relevant</a:t>
          </a:r>
          <a:endParaRPr lang="ru-RU" sz="2400" kern="1200" dirty="0"/>
        </a:p>
      </dsp:txBody>
      <dsp:txXfrm>
        <a:off x="74323" y="3273904"/>
        <a:ext cx="2759146" cy="1373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E1489-F840-4097-B586-B4F919E7D907}">
      <dsp:nvSpPr>
        <dsp:cNvPr id="0" name=""/>
        <dsp:cNvSpPr/>
      </dsp:nvSpPr>
      <dsp:spPr>
        <a:xfrm rot="5400000">
          <a:off x="-371928" y="1099430"/>
          <a:ext cx="1643672" cy="198419"/>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E94A04-1CD2-491E-AFD0-EA5F93A21D76}">
      <dsp:nvSpPr>
        <dsp:cNvPr id="0" name=""/>
        <dsp:cNvSpPr/>
      </dsp:nvSpPr>
      <dsp:spPr>
        <a:xfrm>
          <a:off x="4062" y="47301"/>
          <a:ext cx="2204665" cy="132279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Could somebody disagree with it?  </a:t>
          </a:r>
          <a:endParaRPr lang="ru-RU" sz="2200" kern="1200" dirty="0"/>
        </a:p>
      </dsp:txBody>
      <dsp:txXfrm>
        <a:off x="42805" y="86044"/>
        <a:ext cx="2127179" cy="1245313"/>
      </dsp:txXfrm>
    </dsp:sp>
    <dsp:sp modelId="{7FDB46A3-3A05-44E7-9781-4D70250CD6B3}">
      <dsp:nvSpPr>
        <dsp:cNvPr id="0" name=""/>
        <dsp:cNvSpPr/>
      </dsp:nvSpPr>
      <dsp:spPr>
        <a:xfrm rot="5408604">
          <a:off x="-363690" y="2742657"/>
          <a:ext cx="1623134" cy="198419"/>
        </a:xfrm>
        <a:prstGeom prst="rect">
          <a:avLst/>
        </a:prstGeom>
        <a:solidFill>
          <a:schemeClr val="accent2">
            <a:hueOff val="-2057143"/>
            <a:satOff val="-7143"/>
            <a:lumOff val="857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9B388E-B375-4A0E-A3D2-BC67C32F3E6E}">
      <dsp:nvSpPr>
        <dsp:cNvPr id="0" name=""/>
        <dsp:cNvSpPr/>
      </dsp:nvSpPr>
      <dsp:spPr>
        <a:xfrm>
          <a:off x="4062" y="1700800"/>
          <a:ext cx="2204665" cy="1322799"/>
        </a:xfrm>
        <a:prstGeom prst="roundRect">
          <a:avLst>
            <a:gd name="adj" fmla="val 10000"/>
          </a:avLst>
        </a:prstGeom>
        <a:solidFill>
          <a:schemeClr val="accent2">
            <a:hueOff val="-1800000"/>
            <a:satOff val="-6250"/>
            <a:lumOff val="7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Is your standpoint clear and precise?</a:t>
          </a:r>
          <a:endParaRPr lang="ru-RU" sz="2200" kern="1200" dirty="0"/>
        </a:p>
      </dsp:txBody>
      <dsp:txXfrm>
        <a:off x="42805" y="1739543"/>
        <a:ext cx="2127179" cy="1245313"/>
      </dsp:txXfrm>
    </dsp:sp>
    <dsp:sp modelId="{844DBDDA-6658-4939-8624-79946FB408EE}">
      <dsp:nvSpPr>
        <dsp:cNvPr id="0" name=""/>
        <dsp:cNvSpPr/>
      </dsp:nvSpPr>
      <dsp:spPr>
        <a:xfrm rot="18330">
          <a:off x="445825" y="3571864"/>
          <a:ext cx="2931395" cy="198419"/>
        </a:xfrm>
        <a:prstGeom prst="rect">
          <a:avLst/>
        </a:prstGeom>
        <a:solidFill>
          <a:schemeClr val="accent2">
            <a:hueOff val="-4114286"/>
            <a:satOff val="-14287"/>
            <a:lumOff val="171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15AA94-4C0D-4A98-9B6C-DD28E46D279C}">
      <dsp:nvSpPr>
        <dsp:cNvPr id="0" name=""/>
        <dsp:cNvSpPr/>
      </dsp:nvSpPr>
      <dsp:spPr>
        <a:xfrm>
          <a:off x="0" y="3333756"/>
          <a:ext cx="2204665" cy="1322799"/>
        </a:xfrm>
        <a:prstGeom prst="roundRect">
          <a:avLst>
            <a:gd name="adj" fmla="val 10000"/>
          </a:avLst>
        </a:prstGeom>
        <a:solidFill>
          <a:schemeClr val="accent2">
            <a:hueOff val="-3600000"/>
            <a:satOff val="-12501"/>
            <a:lumOff val="1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Does it pass the ‘so what’ and ‘who cares’ questions?</a:t>
          </a:r>
          <a:endParaRPr lang="ru-RU" sz="2200" kern="1200" dirty="0"/>
        </a:p>
      </dsp:txBody>
      <dsp:txXfrm>
        <a:off x="38743" y="3372499"/>
        <a:ext cx="2127179" cy="1245313"/>
      </dsp:txXfrm>
    </dsp:sp>
    <dsp:sp modelId="{2C8A61E5-9C0B-42EF-94E7-CB9E1DC24889}">
      <dsp:nvSpPr>
        <dsp:cNvPr id="0" name=""/>
        <dsp:cNvSpPr/>
      </dsp:nvSpPr>
      <dsp:spPr>
        <a:xfrm rot="16200000">
          <a:off x="2560277" y="2752929"/>
          <a:ext cx="1643672" cy="198419"/>
        </a:xfrm>
        <a:prstGeom prst="rect">
          <a:avLst/>
        </a:prstGeom>
        <a:solidFill>
          <a:schemeClr val="accent2">
            <a:hueOff val="-6171429"/>
            <a:satOff val="-21430"/>
            <a:lumOff val="257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C837E5-844E-41C6-BF91-57364E2BCC58}">
      <dsp:nvSpPr>
        <dsp:cNvPr id="0" name=""/>
        <dsp:cNvSpPr/>
      </dsp:nvSpPr>
      <dsp:spPr>
        <a:xfrm>
          <a:off x="2936267" y="3354299"/>
          <a:ext cx="2204665" cy="1322799"/>
        </a:xfrm>
        <a:prstGeom prst="roundRect">
          <a:avLst>
            <a:gd name="adj" fmla="val 10000"/>
          </a:avLst>
        </a:prstGeom>
        <a:solidFill>
          <a:schemeClr val="accent2">
            <a:hueOff val="-5400000"/>
            <a:satOff val="-18751"/>
            <a:lumOff val="22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Doesn’t it include any odd details?</a:t>
          </a:r>
          <a:endParaRPr lang="ru-RU" sz="2200" kern="1200" dirty="0"/>
        </a:p>
      </dsp:txBody>
      <dsp:txXfrm>
        <a:off x="2975010" y="3393042"/>
        <a:ext cx="2127179" cy="1245313"/>
      </dsp:txXfrm>
    </dsp:sp>
    <dsp:sp modelId="{0C6AF0AE-095E-49AE-A765-8F9689A02276}">
      <dsp:nvSpPr>
        <dsp:cNvPr id="0" name=""/>
        <dsp:cNvSpPr/>
      </dsp:nvSpPr>
      <dsp:spPr>
        <a:xfrm rot="16200000">
          <a:off x="2560277" y="1099430"/>
          <a:ext cx="1643672" cy="198419"/>
        </a:xfrm>
        <a:prstGeom prst="rect">
          <a:avLst/>
        </a:prstGeom>
        <a:solidFill>
          <a:schemeClr val="accent2">
            <a:hueOff val="-8228572"/>
            <a:satOff val="-28573"/>
            <a:lumOff val="342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C441B2-B1C7-4D45-9940-3487D26679EA}">
      <dsp:nvSpPr>
        <dsp:cNvPr id="0" name=""/>
        <dsp:cNvSpPr/>
      </dsp:nvSpPr>
      <dsp:spPr>
        <a:xfrm>
          <a:off x="2936267" y="1700800"/>
          <a:ext cx="2204665" cy="1322799"/>
        </a:xfrm>
        <a:prstGeom prst="roundRect">
          <a:avLst>
            <a:gd name="adj" fmla="val 10000"/>
          </a:avLst>
        </a:prstGeom>
        <a:solidFill>
          <a:schemeClr val="accent2">
            <a:hueOff val="-7200000"/>
            <a:satOff val="-25001"/>
            <a:lumOff val="3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Does it tell everything your paper will cover in brief?</a:t>
          </a:r>
          <a:endParaRPr lang="ru-RU" sz="2200" kern="1200" dirty="0"/>
        </a:p>
      </dsp:txBody>
      <dsp:txXfrm>
        <a:off x="2975010" y="1739543"/>
        <a:ext cx="2127179" cy="1245313"/>
      </dsp:txXfrm>
    </dsp:sp>
    <dsp:sp modelId="{975C3D1E-F62B-4671-9856-5CE21DBAE8F1}">
      <dsp:nvSpPr>
        <dsp:cNvPr id="0" name=""/>
        <dsp:cNvSpPr/>
      </dsp:nvSpPr>
      <dsp:spPr>
        <a:xfrm>
          <a:off x="3387026" y="272680"/>
          <a:ext cx="2922378" cy="198419"/>
        </a:xfrm>
        <a:prstGeom prst="rect">
          <a:avLst/>
        </a:prstGeom>
        <a:solidFill>
          <a:schemeClr val="accent2">
            <a:hueOff val="-10285714"/>
            <a:satOff val="-35716"/>
            <a:lumOff val="4285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84046E-218A-442C-A5CE-8990CAC8E679}">
      <dsp:nvSpPr>
        <dsp:cNvPr id="0" name=""/>
        <dsp:cNvSpPr/>
      </dsp:nvSpPr>
      <dsp:spPr>
        <a:xfrm>
          <a:off x="2936267" y="47301"/>
          <a:ext cx="2204665" cy="1322799"/>
        </a:xfrm>
        <a:prstGeom prst="roundRect">
          <a:avLst>
            <a:gd name="adj" fmla="val 10000"/>
          </a:avLst>
        </a:prstGeom>
        <a:solidFill>
          <a:schemeClr val="accent2">
            <a:hueOff val="-9000000"/>
            <a:satOff val="-31252"/>
            <a:lumOff val="375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Does it answer the question ‘how’ or ‘why’? </a:t>
          </a:r>
          <a:endParaRPr lang="ru-RU" sz="2200" kern="1200" dirty="0"/>
        </a:p>
      </dsp:txBody>
      <dsp:txXfrm>
        <a:off x="2975010" y="86044"/>
        <a:ext cx="2127179" cy="1245313"/>
      </dsp:txXfrm>
    </dsp:sp>
    <dsp:sp modelId="{30D735B8-553F-4D3A-8F46-03B26C8096F3}">
      <dsp:nvSpPr>
        <dsp:cNvPr id="0" name=""/>
        <dsp:cNvSpPr/>
      </dsp:nvSpPr>
      <dsp:spPr>
        <a:xfrm rot="5391809">
          <a:off x="5463848" y="1130092"/>
          <a:ext cx="1705002" cy="198419"/>
        </a:xfrm>
        <a:prstGeom prst="rect">
          <a:avLst/>
        </a:prstGeom>
        <a:solidFill>
          <a:schemeClr val="accent2">
            <a:hueOff val="-12342858"/>
            <a:satOff val="-42860"/>
            <a:lumOff val="514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B02733-19A1-406D-80FE-6B44AA9807EF}">
      <dsp:nvSpPr>
        <dsp:cNvPr id="0" name=""/>
        <dsp:cNvSpPr/>
      </dsp:nvSpPr>
      <dsp:spPr>
        <a:xfrm>
          <a:off x="5868472" y="47301"/>
          <a:ext cx="2204665" cy="1322799"/>
        </a:xfrm>
        <a:prstGeom prst="roundRect">
          <a:avLst>
            <a:gd name="adj" fmla="val 10000"/>
          </a:avLst>
        </a:prstGeom>
        <a:solidFill>
          <a:schemeClr val="accent2">
            <a:hueOff val="-10800000"/>
            <a:satOff val="-37502"/>
            <a:lumOff val="4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Check it for must-use and never-use words?</a:t>
          </a:r>
          <a:endParaRPr lang="ru-RU" sz="2200" kern="1200" dirty="0"/>
        </a:p>
      </dsp:txBody>
      <dsp:txXfrm>
        <a:off x="5907215" y="86044"/>
        <a:ext cx="2127179" cy="1245313"/>
      </dsp:txXfrm>
    </dsp:sp>
    <dsp:sp modelId="{B48A5065-BC1C-4D01-8D76-0158812403F5}">
      <dsp:nvSpPr>
        <dsp:cNvPr id="0" name=""/>
        <dsp:cNvSpPr/>
      </dsp:nvSpPr>
      <dsp:spPr>
        <a:xfrm rot="5408825">
          <a:off x="5525173" y="2783592"/>
          <a:ext cx="1582353" cy="198419"/>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70E59BD2-58D7-414F-92CE-48EC0A0E8B4E}">
      <dsp:nvSpPr>
        <dsp:cNvPr id="0" name=""/>
        <dsp:cNvSpPr/>
      </dsp:nvSpPr>
      <dsp:spPr>
        <a:xfrm>
          <a:off x="5872534" y="1762125"/>
          <a:ext cx="2204665" cy="1322799"/>
        </a:xfrm>
        <a:prstGeom prst="roundRect">
          <a:avLst>
            <a:gd name="adj" fmla="val 10000"/>
          </a:avLst>
        </a:prstGeom>
        <a:solidFill>
          <a:schemeClr val="accent2">
            <a:hueOff val="-12600000"/>
            <a:satOff val="-43753"/>
            <a:lumOff val="525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rgbClr val="C00000"/>
              </a:solidFill>
            </a:rPr>
            <a:t>Great! </a:t>
          </a:r>
          <a:r>
            <a:rPr lang="en-US" sz="2200" kern="1200" dirty="0" smtClean="0">
              <a:solidFill>
                <a:srgbClr val="C00000"/>
              </a:solidFill>
            </a:rPr>
            <a:t>Now your thesis statement </a:t>
          </a:r>
          <a:r>
            <a:rPr lang="en-US" sz="2200" kern="1200" dirty="0" smtClean="0">
              <a:solidFill>
                <a:srgbClr val="C00000"/>
              </a:solidFill>
            </a:rPr>
            <a:t>is approved! </a:t>
          </a:r>
          <a:endParaRPr lang="ru-RU" sz="2200" kern="1200" dirty="0">
            <a:solidFill>
              <a:srgbClr val="C00000"/>
            </a:solidFill>
          </a:endParaRPr>
        </a:p>
      </dsp:txBody>
      <dsp:txXfrm>
        <a:off x="5911277" y="1800868"/>
        <a:ext cx="2127179" cy="1245313"/>
      </dsp:txXfrm>
    </dsp:sp>
    <dsp:sp modelId="{7B13AD11-1880-42FC-9A52-F54944AD5C16}">
      <dsp:nvSpPr>
        <dsp:cNvPr id="0" name=""/>
        <dsp:cNvSpPr/>
      </dsp:nvSpPr>
      <dsp:spPr>
        <a:xfrm>
          <a:off x="5868472" y="3354299"/>
          <a:ext cx="2204665" cy="1322799"/>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en-US" sz="5900" kern="1200" dirty="0" smtClean="0"/>
            <a:t> </a:t>
          </a:r>
          <a:endParaRPr lang="ru-RU" sz="5900" kern="1200" dirty="0"/>
        </a:p>
      </dsp:txBody>
      <dsp:txXfrm>
        <a:off x="5907215" y="3393042"/>
        <a:ext cx="2127179" cy="124531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8C6CB9D-E722-492B-A461-2CE014E857AD}" type="datetime1">
              <a:rPr lang="ru-RU" altLang="en-US"/>
              <a:pPr/>
              <a:t>13.01.2019</a:t>
            </a:fld>
            <a:endParaRPr lang="ru-RU" alt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8F912B8-2B89-4570-BA22-A2ADD1CB5DE1}" type="slidenum">
              <a:rPr lang="ru-RU" altLang="en-US"/>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533400"/>
            <a:ext cx="8763000" cy="533400"/>
          </a:xfrm>
        </p:spPr>
        <p:txBody>
          <a:bodyPr anchor="t"/>
          <a:lstStyle>
            <a:lvl1pPr algn="ctr">
              <a:defRPr>
                <a:solidFill>
                  <a:schemeClr val="bg1"/>
                </a:solidFill>
              </a:defRPr>
            </a:lvl1pPr>
          </a:lstStyle>
          <a:p>
            <a:r>
              <a:rPr lang="ru-RU" smtClean="0"/>
              <a:t>Образец заголовка</a:t>
            </a:r>
            <a:endParaRPr lang="en-US"/>
          </a:p>
        </p:txBody>
      </p:sp>
      <p:sp>
        <p:nvSpPr>
          <p:cNvPr id="3075" name="Rectangle 3"/>
          <p:cNvSpPr>
            <a:spLocks noGrp="1" noChangeArrowheads="1"/>
          </p:cNvSpPr>
          <p:nvPr>
            <p:ph type="subTitle" idx="1"/>
          </p:nvPr>
        </p:nvSpPr>
        <p:spPr>
          <a:xfrm>
            <a:off x="228600" y="1219200"/>
            <a:ext cx="8763000" cy="381000"/>
          </a:xfrm>
        </p:spPr>
        <p:txBody>
          <a:bodyPr anchor="ctr"/>
          <a:lstStyle>
            <a:lvl1pPr marL="0" indent="0" algn="ctr">
              <a:buFontTx/>
              <a:buNone/>
              <a:defRPr sz="2400">
                <a:solidFill>
                  <a:schemeClr val="bg1"/>
                </a:solidFill>
              </a:defRPr>
            </a:lvl1pPr>
          </a:lstStyle>
          <a:p>
            <a:r>
              <a:rPr lang="ru-RU" smtClean="0"/>
              <a:t>Образец подзаголовка</a:t>
            </a:r>
            <a:endParaRPr lang="en-US"/>
          </a:p>
        </p:txBody>
      </p:sp>
      <p:sp>
        <p:nvSpPr>
          <p:cNvPr id="4" name="Rectangle 37"/>
          <p:cNvSpPr>
            <a:spLocks noGrp="1" noChangeArrowheads="1"/>
          </p:cNvSpPr>
          <p:nvPr>
            <p:ph type="dt" sz="half" idx="10"/>
          </p:nvPr>
        </p:nvSpPr>
        <p:spPr/>
        <p:txBody>
          <a:bodyPr/>
          <a:lstStyle>
            <a:lvl1pPr>
              <a:defRPr>
                <a:solidFill>
                  <a:schemeClr val="bg1"/>
                </a:solidFill>
              </a:defRPr>
            </a:lvl1pPr>
          </a:lstStyle>
          <a:p>
            <a:pPr>
              <a:defRPr/>
            </a:pPr>
            <a:endParaRPr lang="en-US"/>
          </a:p>
        </p:txBody>
      </p:sp>
      <p:sp>
        <p:nvSpPr>
          <p:cNvPr id="5" name="Rectangle 38"/>
          <p:cNvSpPr>
            <a:spLocks noGrp="1" noChangeArrowheads="1"/>
          </p:cNvSpPr>
          <p:nvPr>
            <p:ph type="ftr" sz="quarter" idx="11"/>
          </p:nvPr>
        </p:nvSpPr>
        <p:spPr/>
        <p:txBody>
          <a:bodyPr/>
          <a:lstStyle>
            <a:lvl1pPr>
              <a:defRPr>
                <a:solidFill>
                  <a:schemeClr val="bg1"/>
                </a:solidFill>
              </a:defRPr>
            </a:lvl1pPr>
          </a:lstStyle>
          <a:p>
            <a:pPr>
              <a:defRPr/>
            </a:pPr>
            <a:endParaRPr lang="en-US"/>
          </a:p>
        </p:txBody>
      </p:sp>
      <p:sp>
        <p:nvSpPr>
          <p:cNvPr id="6" name="Rectangle 39"/>
          <p:cNvSpPr>
            <a:spLocks noGrp="1" noChangeArrowheads="1"/>
          </p:cNvSpPr>
          <p:nvPr>
            <p:ph type="sldNum" sz="quarter" idx="12"/>
          </p:nvPr>
        </p:nvSpPr>
        <p:spPr/>
        <p:txBody>
          <a:bodyPr/>
          <a:lstStyle>
            <a:lvl1pPr>
              <a:defRPr>
                <a:solidFill>
                  <a:schemeClr val="bg1"/>
                </a:solidFill>
              </a:defRPr>
            </a:lvl1pPr>
          </a:lstStyle>
          <a:p>
            <a:fld id="{C8474471-9021-44C1-A07E-EA93675E2FF4}" type="slidenum">
              <a:rPr lang="en-US" altLang="en-US"/>
              <a:pPr/>
              <a:t>‹#›</a:t>
            </a:fld>
            <a:endParaRPr lang="en-US" altLang="en-US"/>
          </a:p>
        </p:txBody>
      </p:sp>
    </p:spTree>
    <p:extLst>
      <p:ext uri="{BB962C8B-B14F-4D97-AF65-F5344CB8AC3E}">
        <p14:creationId xmlns:p14="http://schemas.microsoft.com/office/powerpoint/2010/main" val="321167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73F0EACB-2DBF-4FB1-9256-187087D79EFC}" type="slidenum">
              <a:rPr lang="en-US" altLang="en-US"/>
              <a:pPr/>
              <a:t>‹#›</a:t>
            </a:fld>
            <a:endParaRPr lang="en-US" altLang="en-US"/>
          </a:p>
        </p:txBody>
      </p:sp>
    </p:spTree>
    <p:extLst>
      <p:ext uri="{BB962C8B-B14F-4D97-AF65-F5344CB8AC3E}">
        <p14:creationId xmlns:p14="http://schemas.microsoft.com/office/powerpoint/2010/main" val="51627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00850" y="381000"/>
            <a:ext cx="219075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28600" y="381000"/>
            <a:ext cx="641985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605193C1-E33C-415A-98EA-6BEDF8A8255F}" type="slidenum">
              <a:rPr lang="en-US" altLang="en-US"/>
              <a:pPr/>
              <a:t>‹#›</a:t>
            </a:fld>
            <a:endParaRPr lang="en-US" altLang="en-US"/>
          </a:p>
        </p:txBody>
      </p:sp>
    </p:spTree>
    <p:extLst>
      <p:ext uri="{BB962C8B-B14F-4D97-AF65-F5344CB8AC3E}">
        <p14:creationId xmlns:p14="http://schemas.microsoft.com/office/powerpoint/2010/main" val="405723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A6F6FABC-3E41-4A00-8F3A-BCFB5779C75B}" type="slidenum">
              <a:rPr lang="en-US" altLang="en-US"/>
              <a:pPr/>
              <a:t>‹#›</a:t>
            </a:fld>
            <a:endParaRPr lang="en-US" altLang="en-US"/>
          </a:p>
        </p:txBody>
      </p:sp>
    </p:spTree>
    <p:extLst>
      <p:ext uri="{BB962C8B-B14F-4D97-AF65-F5344CB8AC3E}">
        <p14:creationId xmlns:p14="http://schemas.microsoft.com/office/powerpoint/2010/main" val="124913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6AD2F2CF-FD18-4BA8-A80F-00871C8DAC8A}" type="slidenum">
              <a:rPr lang="en-US" altLang="en-US"/>
              <a:pPr/>
              <a:t>‹#›</a:t>
            </a:fld>
            <a:endParaRPr lang="en-US" altLang="en-US"/>
          </a:p>
        </p:txBody>
      </p:sp>
    </p:spTree>
    <p:extLst>
      <p:ext uri="{BB962C8B-B14F-4D97-AF65-F5344CB8AC3E}">
        <p14:creationId xmlns:p14="http://schemas.microsoft.com/office/powerpoint/2010/main" val="239343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5240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9200" y="15240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EE784EC7-B204-4277-B2CB-890E267A3920}" type="slidenum">
              <a:rPr lang="en-US" altLang="en-US"/>
              <a:pPr/>
              <a:t>‹#›</a:t>
            </a:fld>
            <a:endParaRPr lang="en-US" altLang="en-US"/>
          </a:p>
        </p:txBody>
      </p:sp>
    </p:spTree>
    <p:extLst>
      <p:ext uri="{BB962C8B-B14F-4D97-AF65-F5344CB8AC3E}">
        <p14:creationId xmlns:p14="http://schemas.microsoft.com/office/powerpoint/2010/main" val="152353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fld id="{B7B5B130-56C4-448C-9ECD-659AAB640C87}" type="slidenum">
              <a:rPr lang="en-US" altLang="en-US"/>
              <a:pPr/>
              <a:t>‹#›</a:t>
            </a:fld>
            <a:endParaRPr lang="en-US" altLang="en-US"/>
          </a:p>
        </p:txBody>
      </p:sp>
    </p:spTree>
    <p:extLst>
      <p:ext uri="{BB962C8B-B14F-4D97-AF65-F5344CB8AC3E}">
        <p14:creationId xmlns:p14="http://schemas.microsoft.com/office/powerpoint/2010/main" val="76813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fld id="{F075B3D3-8B88-460B-B5DD-2D5423C78E85}" type="slidenum">
              <a:rPr lang="en-US" altLang="en-US"/>
              <a:pPr/>
              <a:t>‹#›</a:t>
            </a:fld>
            <a:endParaRPr lang="en-US" altLang="en-US"/>
          </a:p>
        </p:txBody>
      </p:sp>
    </p:spTree>
    <p:extLst>
      <p:ext uri="{BB962C8B-B14F-4D97-AF65-F5344CB8AC3E}">
        <p14:creationId xmlns:p14="http://schemas.microsoft.com/office/powerpoint/2010/main" val="577181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fld id="{16F6C7A7-69F9-460B-8E29-8C10EA92B312}" type="slidenum">
              <a:rPr lang="en-US" altLang="en-US"/>
              <a:pPr/>
              <a:t>‹#›</a:t>
            </a:fld>
            <a:endParaRPr lang="en-US" altLang="en-US"/>
          </a:p>
        </p:txBody>
      </p:sp>
    </p:spTree>
    <p:extLst>
      <p:ext uri="{BB962C8B-B14F-4D97-AF65-F5344CB8AC3E}">
        <p14:creationId xmlns:p14="http://schemas.microsoft.com/office/powerpoint/2010/main" val="328938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A5003EFF-D4DB-4FDF-A5E8-C66A83F0F7BD}" type="slidenum">
              <a:rPr lang="en-US" altLang="en-US"/>
              <a:pPr/>
              <a:t>‹#›</a:t>
            </a:fld>
            <a:endParaRPr lang="en-US" altLang="en-US"/>
          </a:p>
        </p:txBody>
      </p:sp>
    </p:spTree>
    <p:extLst>
      <p:ext uri="{BB962C8B-B14F-4D97-AF65-F5344CB8AC3E}">
        <p14:creationId xmlns:p14="http://schemas.microsoft.com/office/powerpoint/2010/main" val="260137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DCDA9268-93E3-4001-9860-B61C20A97541}" type="slidenum">
              <a:rPr lang="en-US" altLang="en-US"/>
              <a:pPr/>
              <a:t>‹#›</a:t>
            </a:fld>
            <a:endParaRPr lang="en-US" altLang="en-US"/>
          </a:p>
        </p:txBody>
      </p:sp>
    </p:spTree>
    <p:extLst>
      <p:ext uri="{BB962C8B-B14F-4D97-AF65-F5344CB8AC3E}">
        <p14:creationId xmlns:p14="http://schemas.microsoft.com/office/powerpoint/2010/main" val="65468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81000"/>
            <a:ext cx="8763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endParaRPr lang="en-US" altLang="en-US" smtClean="0"/>
          </a:p>
        </p:txBody>
      </p:sp>
      <p:sp>
        <p:nvSpPr>
          <p:cNvPr id="1027" name="Rectangle 3"/>
          <p:cNvSpPr>
            <a:spLocks noGrp="1" noChangeArrowheads="1"/>
          </p:cNvSpPr>
          <p:nvPr>
            <p:ph type="body" idx="1"/>
          </p:nvPr>
        </p:nvSpPr>
        <p:spPr bwMode="auto">
          <a:xfrm>
            <a:off x="914400" y="15240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US" altLang="en-US" smtClean="0"/>
          </a:p>
        </p:txBody>
      </p:sp>
      <p:sp>
        <p:nvSpPr>
          <p:cNvPr id="1041" name="Rectangle 17"/>
          <p:cNvSpPr>
            <a:spLocks noGrp="1" noChangeArrowheads="1"/>
          </p:cNvSpPr>
          <p:nvPr>
            <p:ph type="dt" sz="half" idx="2"/>
          </p:nvPr>
        </p:nvSpPr>
        <p:spPr bwMode="auto">
          <a:xfrm>
            <a:off x="914400" y="6400800"/>
            <a:ext cx="19812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Arial" charset="0"/>
                <a:ea typeface="+mn-ea"/>
              </a:defRPr>
            </a:lvl1pPr>
          </a:lstStyle>
          <a:p>
            <a:pPr>
              <a:defRPr/>
            </a:pPr>
            <a:endParaRPr lang="en-US"/>
          </a:p>
        </p:txBody>
      </p:sp>
      <p:sp>
        <p:nvSpPr>
          <p:cNvPr id="1042" name="Rectangle 18"/>
          <p:cNvSpPr>
            <a:spLocks noGrp="1" noChangeArrowheads="1"/>
          </p:cNvSpPr>
          <p:nvPr>
            <p:ph type="ftr" sz="quarter" idx="3"/>
          </p:nvPr>
        </p:nvSpPr>
        <p:spPr bwMode="auto">
          <a:xfrm>
            <a:off x="3403600" y="6400800"/>
            <a:ext cx="26733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atin typeface="Arial" charset="0"/>
                <a:ea typeface="+mn-ea"/>
              </a:defRPr>
            </a:lvl1pPr>
          </a:lstStyle>
          <a:p>
            <a:pPr>
              <a:defRPr/>
            </a:pPr>
            <a:endParaRPr lang="en-US"/>
          </a:p>
        </p:txBody>
      </p:sp>
      <p:sp>
        <p:nvSpPr>
          <p:cNvPr id="1043" name="Rectangle 19"/>
          <p:cNvSpPr>
            <a:spLocks noGrp="1" noChangeArrowheads="1"/>
          </p:cNvSpPr>
          <p:nvPr>
            <p:ph type="sldNum" sz="quarter" idx="4"/>
          </p:nvPr>
        </p:nvSpPr>
        <p:spPr bwMode="auto">
          <a:xfrm>
            <a:off x="6586538" y="6400800"/>
            <a:ext cx="2405062"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fld id="{09343ACE-BD71-450E-9603-96352493848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johnmcgarvey.com/apworld/student/thesiscreator.html" TargetMode="External"/><Relationship Id="rId2" Type="http://schemas.openxmlformats.org/officeDocument/2006/relationships/hyperlink" Target="http://www.mpcfaculty.net/molly_may/thesis_generator.html" TargetMode="External"/><Relationship Id="rId1" Type="http://schemas.openxmlformats.org/officeDocument/2006/relationships/slideLayout" Target="../slideLayouts/slideLayout2.xml"/><Relationship Id="rId4" Type="http://schemas.openxmlformats.org/officeDocument/2006/relationships/hyperlink" Target="http://www.tommarch.com/electraguide/thesis.php" TargetMode="Externa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B050"/>
        </a:solidFill>
        <a:effectLst/>
      </p:bgPr>
    </p:bg>
    <p:spTree>
      <p:nvGrpSpPr>
        <p:cNvPr id="1" name=""/>
        <p:cNvGrpSpPr/>
        <p:nvPr/>
      </p:nvGrpSpPr>
      <p:grpSpPr>
        <a:xfrm>
          <a:off x="0" y="0"/>
          <a:ext cx="0" cy="0"/>
          <a:chOff x="0" y="0"/>
          <a:chExt cx="0" cy="0"/>
        </a:xfrm>
      </p:grpSpPr>
      <p:sp>
        <p:nvSpPr>
          <p:cNvPr id="14338" name="Заголовок 1"/>
          <p:cNvSpPr>
            <a:spLocks noGrp="1"/>
          </p:cNvSpPr>
          <p:nvPr>
            <p:ph type="ctrTitle"/>
          </p:nvPr>
        </p:nvSpPr>
        <p:spPr/>
        <p:txBody>
          <a:bodyPr/>
          <a:lstStyle/>
          <a:p>
            <a:pPr eaLnBrk="1" hangingPunct="1"/>
            <a:r>
              <a:rPr lang="en-US" altLang="en-US" sz="4000" dirty="0" smtClean="0">
                <a:ea typeface="ＭＳ Ｐゴシック" panose="020B0600070205080204" pitchFamily="34" charset="-128"/>
              </a:rPr>
              <a:t>Easiest Way to Write </a:t>
            </a:r>
            <a:r>
              <a:rPr lang="en-US" altLang="en-US" sz="4000" dirty="0" smtClean="0">
                <a:ea typeface="ＭＳ Ｐゴシック" panose="020B0600070205080204" pitchFamily="34" charset="-128"/>
              </a:rPr>
              <a:t>a</a:t>
            </a:r>
            <a:br>
              <a:rPr lang="en-US" altLang="en-US" sz="4000" dirty="0" smtClean="0">
                <a:ea typeface="ＭＳ Ｐゴシック" panose="020B0600070205080204" pitchFamily="34" charset="-128"/>
              </a:rPr>
            </a:br>
            <a:r>
              <a:rPr lang="en-US" altLang="en-US" sz="4000" dirty="0" smtClean="0">
                <a:ea typeface="ＭＳ Ｐゴシック" panose="020B0600070205080204" pitchFamily="34" charset="-128"/>
              </a:rPr>
              <a:t>Thesis </a:t>
            </a:r>
            <a:r>
              <a:rPr lang="en-US" altLang="en-US" sz="4000" dirty="0" smtClean="0">
                <a:ea typeface="ＭＳ Ｐゴシック" panose="020B0600070205080204" pitchFamily="34" charset="-128"/>
              </a:rPr>
              <a:t>Statement</a:t>
            </a:r>
            <a:endParaRPr lang="ru-RU" altLang="en-US" sz="40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pPr eaLnBrk="1" hangingPunct="1"/>
            <a:r>
              <a:rPr lang="en-US" altLang="en-US" sz="3000" smtClean="0">
                <a:ea typeface="ＭＳ Ｐゴシック" panose="020B0600070205080204" pitchFamily="34" charset="-128"/>
              </a:rPr>
              <a:t>10 Common Mistakes in </a:t>
            </a:r>
            <a:r>
              <a:rPr lang="en-US" altLang="en-US" sz="3000" u="sng" smtClean="0">
                <a:solidFill>
                  <a:srgbClr val="BADDE1"/>
                </a:solidFill>
                <a:ea typeface="ＭＳ Ｐゴシック" panose="020B0600070205080204" pitchFamily="34" charset="-128"/>
              </a:rPr>
              <a:t>thesis statements </a:t>
            </a:r>
            <a:r>
              <a:rPr lang="en-US" altLang="en-US" sz="3000" smtClean="0">
                <a:ea typeface="ＭＳ Ｐゴシック" panose="020B0600070205080204" pitchFamily="34" charset="-128"/>
              </a:rPr>
              <a:t>(continued)</a:t>
            </a:r>
            <a:endParaRPr lang="ru-RU" altLang="en-US" sz="3000" smtClean="0">
              <a:ea typeface="ＭＳ Ｐゴシック" panose="020B0600070205080204" pitchFamily="34" charset="-128"/>
            </a:endParaRPr>
          </a:p>
        </p:txBody>
      </p:sp>
      <p:sp>
        <p:nvSpPr>
          <p:cNvPr id="23555" name="Содержимое 2"/>
          <p:cNvSpPr>
            <a:spLocks noGrp="1"/>
          </p:cNvSpPr>
          <p:nvPr>
            <p:ph idx="1"/>
          </p:nvPr>
        </p:nvSpPr>
        <p:spPr>
          <a:xfrm>
            <a:off x="857250" y="1643063"/>
            <a:ext cx="8077200" cy="4724400"/>
          </a:xfrm>
        </p:spPr>
        <p:txBody>
          <a:bodyPr/>
          <a:lstStyle/>
          <a:p>
            <a:pPr eaLnBrk="1" hangingPunct="1">
              <a:lnSpc>
                <a:spcPct val="125000"/>
              </a:lnSpc>
              <a:buFontTx/>
              <a:buNone/>
            </a:pPr>
            <a:r>
              <a:rPr lang="en-US" altLang="en-US" sz="2400" dirty="0" smtClean="0">
                <a:ea typeface="ＭＳ Ｐゴシック" panose="020B0600070205080204" pitchFamily="34" charset="-128"/>
              </a:rPr>
              <a:t>8) “</a:t>
            </a:r>
            <a:r>
              <a:rPr lang="en-US" altLang="en-US" sz="2400" i="1" u="sng" dirty="0" smtClean="0">
                <a:ea typeface="ＭＳ Ｐゴシック" panose="020B0600070205080204" pitchFamily="34" charset="-128"/>
              </a:rPr>
              <a:t>I don’t care that you don’t care</a:t>
            </a:r>
            <a:r>
              <a:rPr lang="en-US" altLang="en-US" sz="2400" i="1" dirty="0" smtClean="0">
                <a:ea typeface="ＭＳ Ｐゴシック" panose="020B0600070205080204" pitchFamily="34" charset="-128"/>
              </a:rPr>
              <a:t>” </a:t>
            </a:r>
            <a:r>
              <a:rPr lang="en-US" altLang="en-US" sz="2400" dirty="0" smtClean="0">
                <a:ea typeface="ＭＳ Ｐゴシック" panose="020B0600070205080204" pitchFamily="34" charset="-128"/>
              </a:rPr>
              <a:t>– Birds can </a:t>
            </a:r>
            <a:r>
              <a:rPr lang="en-US" altLang="en-US" sz="2400" dirty="0" smtClean="0">
                <a:ea typeface="ＭＳ Ｐゴシック" panose="020B0600070205080204" pitchFamily="34" charset="-128"/>
              </a:rPr>
              <a:t>sing opera songs.</a:t>
            </a:r>
            <a:endParaRPr lang="en-US" altLang="en-US" sz="2400" dirty="0" smtClean="0">
              <a:ea typeface="ＭＳ Ｐゴシック" panose="020B0600070205080204" pitchFamily="34" charset="-128"/>
            </a:endParaRPr>
          </a:p>
          <a:p>
            <a:pPr eaLnBrk="1" hangingPunct="1">
              <a:lnSpc>
                <a:spcPct val="125000"/>
              </a:lnSpc>
              <a:buFontTx/>
              <a:buNone/>
            </a:pPr>
            <a:r>
              <a:rPr lang="en-US" altLang="en-US" sz="2400" i="1" dirty="0" smtClean="0">
                <a:ea typeface="ＭＳ Ｐゴシック" panose="020B0600070205080204" pitchFamily="34" charset="-128"/>
              </a:rPr>
              <a:t>9) </a:t>
            </a:r>
            <a:r>
              <a:rPr lang="en-US" altLang="en-US" sz="2400" i="1" u="sng" dirty="0" smtClean="0">
                <a:ea typeface="ＭＳ Ｐゴシック" panose="020B0600070205080204" pitchFamily="34" charset="-128"/>
              </a:rPr>
              <a:t>Random sentence</a:t>
            </a:r>
            <a:r>
              <a:rPr lang="en-US" altLang="en-US" sz="2400" i="1" dirty="0" smtClean="0">
                <a:ea typeface="ＭＳ Ｐゴシック" panose="020B0600070205080204" pitchFamily="34" charset="-128"/>
              </a:rPr>
              <a:t> – </a:t>
            </a:r>
            <a:r>
              <a:rPr lang="en-US" altLang="en-US" sz="2400" dirty="0" smtClean="0">
                <a:ea typeface="ＭＳ Ｐゴシック" panose="020B0600070205080204" pitchFamily="34" charset="-128"/>
              </a:rPr>
              <a:t>The origin of this concept dates back to 1487.</a:t>
            </a:r>
          </a:p>
          <a:p>
            <a:pPr eaLnBrk="1" hangingPunct="1">
              <a:lnSpc>
                <a:spcPct val="125000"/>
              </a:lnSpc>
              <a:buFontTx/>
              <a:buNone/>
            </a:pPr>
            <a:r>
              <a:rPr lang="en-US" altLang="en-US" sz="2400" i="1" dirty="0" smtClean="0">
                <a:ea typeface="ＭＳ Ｐゴシック" panose="020B0600070205080204" pitchFamily="34" charset="-128"/>
              </a:rPr>
              <a:t>10) </a:t>
            </a:r>
            <a:r>
              <a:rPr lang="en-US" altLang="en-US" sz="2400" i="1" u="sng" dirty="0" smtClean="0">
                <a:ea typeface="ＭＳ Ｐゴシック" panose="020B0600070205080204" pitchFamily="34" charset="-128"/>
              </a:rPr>
              <a:t>Ambiguity overload</a:t>
            </a:r>
            <a:r>
              <a:rPr lang="en-US" altLang="en-US" sz="2400" dirty="0" smtClean="0">
                <a:ea typeface="ＭＳ Ｐゴシック" panose="020B0600070205080204" pitchFamily="34" charset="-128"/>
              </a:rPr>
              <a:t> – This concept may have  a number of practical implications, even though this theory has certain limitations.</a:t>
            </a:r>
          </a:p>
          <a:p>
            <a:pPr eaLnBrk="1" hangingPunct="1"/>
            <a:endParaRPr lang="en-US" altLang="en-US" sz="2400" dirty="0" smtClean="0">
              <a:ea typeface="ＭＳ Ｐゴシック" panose="020B0600070205080204" pitchFamily="34" charset="-128"/>
            </a:endParaRPr>
          </a:p>
          <a:p>
            <a:pPr eaLnBrk="1" hangingPunct="1"/>
            <a:endParaRPr lang="ru-RU" altLang="en-US" sz="2400" i="1"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Best and Worst Examples - </a:t>
            </a:r>
            <a:r>
              <a:rPr lang="en-US" altLang="en-US" sz="3000" smtClean="0">
                <a:solidFill>
                  <a:srgbClr val="9595FF"/>
                </a:solidFill>
                <a:ea typeface="ＭＳ Ｐゴシック" panose="020B0600070205080204" pitchFamily="34" charset="-128"/>
              </a:rPr>
              <a:t>Part 1 </a:t>
            </a:r>
            <a:endParaRPr lang="ru-RU" altLang="en-US" sz="3000" smtClean="0">
              <a:solidFill>
                <a:srgbClr val="9595FF"/>
              </a:solidFill>
              <a:ea typeface="ＭＳ Ｐゴシック" panose="020B0600070205080204" pitchFamily="34" charset="-128"/>
            </a:endParaRPr>
          </a:p>
        </p:txBody>
      </p:sp>
      <p:sp>
        <p:nvSpPr>
          <p:cNvPr id="24579" name="Содержимое 2"/>
          <p:cNvSpPr>
            <a:spLocks noGrp="1"/>
          </p:cNvSpPr>
          <p:nvPr>
            <p:ph idx="1"/>
          </p:nvPr>
        </p:nvSpPr>
        <p:spPr>
          <a:xfrm>
            <a:off x="914400" y="1524000"/>
            <a:ext cx="8077200" cy="5073352"/>
          </a:xfrm>
        </p:spPr>
        <p:txBody>
          <a:bodyPr/>
          <a:lstStyle/>
          <a:p>
            <a:pPr eaLnBrk="1" hangingPunct="1">
              <a:lnSpc>
                <a:spcPct val="125000"/>
              </a:lnSpc>
            </a:pPr>
            <a:r>
              <a:rPr lang="en-US" altLang="en-US" sz="2400" i="1" u="sng" dirty="0" smtClean="0">
                <a:ea typeface="ＭＳ Ｐゴシック" panose="020B0600070205080204" pitchFamily="34" charset="-128"/>
              </a:rPr>
              <a:t>Declaration of topic</a:t>
            </a:r>
            <a:r>
              <a:rPr lang="en-US" altLang="en-US" sz="2400" dirty="0" smtClean="0">
                <a:ea typeface="ＭＳ Ｐゴシック" panose="020B0600070205080204" pitchFamily="34" charset="-128"/>
              </a:rPr>
              <a:t>:</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a:t>
            </a:r>
            <a:r>
              <a:rPr lang="en-US" altLang="en-US" sz="2400" dirty="0" smtClean="0">
                <a:ea typeface="ＭＳ Ｐゴシック" panose="020B0600070205080204" pitchFamily="34" charset="-128"/>
              </a:rPr>
              <a:t> Nursing </a:t>
            </a:r>
            <a:r>
              <a:rPr lang="en-US" altLang="en-US" sz="2400" dirty="0" smtClean="0">
                <a:ea typeface="ＭＳ Ｐゴシック" panose="020B0600070205080204" pitchFamily="34" charset="-128"/>
              </a:rPr>
              <a:t>as a demanding profession.</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Nursing requires not only substantial education, 	</a:t>
            </a:r>
            <a:r>
              <a:rPr lang="en-US" altLang="en-US" sz="2400" dirty="0" smtClean="0">
                <a:ea typeface="ＭＳ Ｐゴシック" panose="020B0600070205080204" pitchFamily="34" charset="-128"/>
              </a:rPr>
              <a:t>  but </a:t>
            </a:r>
            <a:r>
              <a:rPr lang="en-US" altLang="en-US" sz="2400" dirty="0" smtClean="0">
                <a:ea typeface="ＭＳ Ｐゴシック" panose="020B0600070205080204" pitchFamily="34" charset="-128"/>
              </a:rPr>
              <a:t>also perfect self-discipline and enhanced 	</a:t>
            </a:r>
            <a:r>
              <a:rPr lang="en-US" altLang="en-US" sz="2400" dirty="0" smtClean="0">
                <a:ea typeface="ＭＳ Ｐゴシック" panose="020B0600070205080204" pitchFamily="34" charset="-128"/>
              </a:rPr>
              <a:t>    </a:t>
            </a:r>
          </a:p>
          <a:p>
            <a:pPr eaLnBrk="1" hangingPunct="1">
              <a:lnSpc>
                <a:spcPct val="125000"/>
              </a:lnSpc>
              <a:buFontTx/>
              <a:buNone/>
            </a:pPr>
            <a:r>
              <a:rPr lang="en-US" altLang="en-US" sz="2400" dirty="0">
                <a:ea typeface="ＭＳ Ｐゴシック" panose="020B0600070205080204" pitchFamily="34" charset="-128"/>
              </a:rPr>
              <a:t> </a:t>
            </a:r>
            <a:r>
              <a:rPr lang="en-US" altLang="en-US" sz="2400" dirty="0" smtClean="0">
                <a:ea typeface="ＭＳ Ｐゴシック" panose="020B0600070205080204" pitchFamily="34" charset="-128"/>
              </a:rPr>
              <a:t>            professional </a:t>
            </a:r>
            <a:r>
              <a:rPr lang="en-US" altLang="en-US" sz="2400" dirty="0" smtClean="0">
                <a:ea typeface="ＭＳ Ｐゴシック" panose="020B0600070205080204" pitchFamily="34" charset="-128"/>
              </a:rPr>
              <a:t>ethics.</a:t>
            </a:r>
          </a:p>
          <a:p>
            <a:pPr eaLnBrk="1" hangingPunct="1">
              <a:lnSpc>
                <a:spcPct val="125000"/>
              </a:lnSpc>
            </a:pPr>
            <a:r>
              <a:rPr lang="en-US" altLang="en-US" sz="2400" i="1" u="sng" dirty="0" smtClean="0">
                <a:ea typeface="ＭＳ Ｐゴシック" panose="020B0600070205080204" pitchFamily="34" charset="-128"/>
              </a:rPr>
              <a:t>Questions</a:t>
            </a:r>
            <a:r>
              <a:rPr lang="en-US" altLang="en-US" sz="2400" dirty="0" smtClean="0">
                <a:ea typeface="ＭＳ Ｐゴシック" panose="020B0600070205080204" pitchFamily="34" charset="-128"/>
              </a:rPr>
              <a:t>:</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Is study during sleep possible?</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The recent studies have revealed that people can 	learn during sleep and subconsciously modify their 	behavior after they wake up.</a:t>
            </a:r>
          </a:p>
          <a:p>
            <a:pPr eaLnBrk="1" hangingPunct="1">
              <a:lnSpc>
                <a:spcPct val="125000"/>
              </a:lnSpc>
              <a:buFontTx/>
              <a:buNone/>
            </a:pPr>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Best and Worst Examples - </a:t>
            </a:r>
            <a:r>
              <a:rPr lang="en-US" altLang="en-US" sz="3000" smtClean="0">
                <a:solidFill>
                  <a:srgbClr val="9595FF"/>
                </a:solidFill>
                <a:ea typeface="ＭＳ Ｐゴシック" panose="020B0600070205080204" pitchFamily="34" charset="-128"/>
              </a:rPr>
              <a:t>Part 2 </a:t>
            </a:r>
            <a:endParaRPr lang="ru-RU" altLang="en-US" sz="3000" smtClean="0">
              <a:ea typeface="ＭＳ Ｐゴシック" panose="020B0600070205080204" pitchFamily="34" charset="-128"/>
            </a:endParaRPr>
          </a:p>
        </p:txBody>
      </p:sp>
      <p:sp>
        <p:nvSpPr>
          <p:cNvPr id="25603" name="Содержимое 2"/>
          <p:cNvSpPr>
            <a:spLocks noGrp="1"/>
          </p:cNvSpPr>
          <p:nvPr>
            <p:ph idx="1"/>
          </p:nvPr>
        </p:nvSpPr>
        <p:spPr>
          <a:xfrm>
            <a:off x="857250" y="1428750"/>
            <a:ext cx="8077200" cy="5429250"/>
          </a:xfrm>
        </p:spPr>
        <p:txBody>
          <a:bodyPr/>
          <a:lstStyle/>
          <a:p>
            <a:pPr eaLnBrk="1" hangingPunct="1">
              <a:lnSpc>
                <a:spcPct val="125000"/>
              </a:lnSpc>
            </a:pPr>
            <a:r>
              <a:rPr lang="en-US" altLang="en-US" sz="2400" i="1" u="sng" dirty="0" smtClean="0">
                <a:ea typeface="ＭＳ Ｐゴシック" panose="020B0600070205080204" pitchFamily="34" charset="-128"/>
              </a:rPr>
              <a:t>Being Too </a:t>
            </a:r>
            <a:r>
              <a:rPr lang="en-US" altLang="en-US" sz="2400" i="1" u="sng" dirty="0" smtClean="0">
                <a:ea typeface="ＭＳ Ｐゴシック" panose="020B0600070205080204" pitchFamily="34" charset="-128"/>
              </a:rPr>
              <a:t>Obvious</a:t>
            </a:r>
            <a:r>
              <a:rPr lang="en-US" altLang="en-US" sz="2400" dirty="0" smtClean="0">
                <a:ea typeface="ＭＳ Ｐゴシック" panose="020B0600070205080204" pitchFamily="34" charset="-128"/>
              </a:rPr>
              <a:t>:</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Internet can be addictive.</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Recent research shows that the unpredictable way in which the useful 	e-mails arrive can make checking for them addictive.    </a:t>
            </a:r>
            <a:endParaRPr lang="en-US" altLang="en-US" sz="2400" i="1" u="sng" dirty="0" smtClean="0">
              <a:ea typeface="ＭＳ Ｐゴシック" panose="020B0600070205080204" pitchFamily="34" charset="-128"/>
            </a:endParaRPr>
          </a:p>
          <a:p>
            <a:pPr eaLnBrk="1" hangingPunct="1">
              <a:lnSpc>
                <a:spcPct val="125000"/>
              </a:lnSpc>
            </a:pPr>
            <a:r>
              <a:rPr lang="en-US" altLang="en-US" sz="2400" i="1" u="sng" dirty="0" smtClean="0">
                <a:ea typeface="ＭＳ Ｐゴシック" panose="020B0600070205080204" pitchFamily="34" charset="-128"/>
              </a:rPr>
              <a:t>Falling between 2 </a:t>
            </a:r>
            <a:r>
              <a:rPr lang="en-US" altLang="en-US" sz="2400" i="1" u="sng" dirty="0" smtClean="0">
                <a:ea typeface="ＭＳ Ｐゴシック" panose="020B0600070205080204" pitchFamily="34" charset="-128"/>
              </a:rPr>
              <a:t>benchmarks</a:t>
            </a:r>
            <a:r>
              <a:rPr lang="en-US" altLang="en-US" sz="2400" dirty="0" smtClean="0">
                <a:ea typeface="ＭＳ Ｐゴシック" panose="020B0600070205080204" pitchFamily="34" charset="-128"/>
              </a:rPr>
              <a:t>:</a:t>
            </a:r>
            <a:endParaRPr lang="en-US" altLang="en-US" sz="2400" dirty="0" smtClean="0">
              <a:ea typeface="ＭＳ Ｐゴシック" panose="020B0600070205080204" pitchFamily="34" charset="-128"/>
            </a:endParaRP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Sometimes students enjoy their studies, but 	sometimes they don’t.     </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There is a direct relationship between students’ 	attitudes towards study and their learning 	outcomes.       </a:t>
            </a:r>
          </a:p>
          <a:p>
            <a:pPr eaLnBrk="1" hangingPunct="1">
              <a:lnSpc>
                <a:spcPct val="125000"/>
              </a:lnSpc>
              <a:buFontTx/>
              <a:buNone/>
            </a:pPr>
            <a:endParaRPr lang="en-US" altLang="en-US" sz="2400" dirty="0" smtClean="0">
              <a:ea typeface="ＭＳ Ｐゴシック" panose="020B0600070205080204" pitchFamily="34" charset="-128"/>
            </a:endParaRPr>
          </a:p>
          <a:p>
            <a:pPr eaLnBrk="1" hangingPunct="1"/>
            <a:endParaRPr lang="ru-RU"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Best and Worst Examples - </a:t>
            </a:r>
            <a:r>
              <a:rPr lang="en-US" altLang="en-US" sz="3000" smtClean="0">
                <a:solidFill>
                  <a:srgbClr val="9595FF"/>
                </a:solidFill>
                <a:ea typeface="ＭＳ Ｐゴシック" panose="020B0600070205080204" pitchFamily="34" charset="-128"/>
              </a:rPr>
              <a:t>Part 3</a:t>
            </a:r>
            <a:endParaRPr lang="ru-RU" altLang="en-US" sz="3000" smtClean="0">
              <a:ea typeface="ＭＳ Ｐゴシック" panose="020B0600070205080204" pitchFamily="34" charset="-128"/>
            </a:endParaRPr>
          </a:p>
        </p:txBody>
      </p:sp>
      <p:sp>
        <p:nvSpPr>
          <p:cNvPr id="26627" name="Содержимое 2"/>
          <p:cNvSpPr>
            <a:spLocks noGrp="1"/>
          </p:cNvSpPr>
          <p:nvPr>
            <p:ph idx="1"/>
          </p:nvPr>
        </p:nvSpPr>
        <p:spPr/>
        <p:txBody>
          <a:bodyPr/>
          <a:lstStyle/>
          <a:p>
            <a:pPr eaLnBrk="1" hangingPunct="1">
              <a:lnSpc>
                <a:spcPct val="125000"/>
              </a:lnSpc>
            </a:pPr>
            <a:r>
              <a:rPr lang="en-US" altLang="en-US" sz="2400" i="1" u="sng" smtClean="0">
                <a:ea typeface="ＭＳ Ｐゴシック" panose="020B0600070205080204" pitchFamily="34" charset="-128"/>
              </a:rPr>
              <a:t>Too many letters</a:t>
            </a:r>
            <a:endParaRPr lang="en-US" altLang="en-US" sz="2400" smtClean="0">
              <a:ea typeface="ＭＳ Ｐゴシック" panose="020B0600070205080204" pitchFamily="34" charset="-128"/>
            </a:endParaRPr>
          </a:p>
          <a:p>
            <a:pPr eaLnBrk="1" hangingPunct="1">
              <a:lnSpc>
                <a:spcPct val="125000"/>
              </a:lnSpc>
              <a:buFontTx/>
              <a:buNone/>
            </a:pPr>
            <a:r>
              <a:rPr lang="en-US" altLang="en-US" sz="2400" smtClean="0">
                <a:solidFill>
                  <a:srgbClr val="00B050"/>
                </a:solidFill>
                <a:ea typeface="ＭＳ Ｐゴシック" panose="020B0600070205080204" pitchFamily="34" charset="-128"/>
              </a:rPr>
              <a:t>Weak</a:t>
            </a:r>
            <a:r>
              <a:rPr lang="en-US" altLang="en-US" sz="2400" smtClean="0">
                <a:ea typeface="ＭＳ Ｐゴシック" panose="020B0600070205080204" pitchFamily="34" charset="-128"/>
              </a:rPr>
              <a:t>: I am going to discuss the importance of reducing the sugar consumption in American elementary school children who consume nine times the recommended daily amount of sugar because of the prevalence of soda machines and unhealthy snacks in the school canteens. (41 words)</a:t>
            </a:r>
          </a:p>
          <a:p>
            <a:pPr eaLnBrk="1" hangingPunct="1">
              <a:lnSpc>
                <a:spcPct val="125000"/>
              </a:lnSpc>
              <a:buFontTx/>
              <a:buNone/>
            </a:pPr>
            <a:r>
              <a:rPr lang="en-US" altLang="en-US" sz="2400" smtClean="0">
                <a:solidFill>
                  <a:srgbClr val="00B050"/>
                </a:solidFill>
                <a:ea typeface="ＭＳ Ｐゴシック" panose="020B0600070205080204" pitchFamily="34" charset="-128"/>
              </a:rPr>
              <a:t>Strong</a:t>
            </a:r>
            <a:r>
              <a:rPr lang="en-US" altLang="en-US" sz="2400" smtClean="0">
                <a:ea typeface="ＭＳ Ｐゴシック" panose="020B0600070205080204" pitchFamily="34" charset="-128"/>
              </a:rPr>
              <a:t>: Sugar consumption of American elementary school children should be reduced by controlling the menus of school canteens and raising children’s awareness of healthy diets. (26 words)    </a:t>
            </a:r>
          </a:p>
          <a:p>
            <a:pPr eaLnBrk="1" hangingPunct="1">
              <a:buFontTx/>
              <a:buNone/>
            </a:pPr>
            <a:endParaRPr lang="ru-RU" altLang="en-US"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Best and Worst Examples - </a:t>
            </a:r>
            <a:r>
              <a:rPr lang="en-US" altLang="en-US" sz="3000" smtClean="0">
                <a:solidFill>
                  <a:srgbClr val="9595FF"/>
                </a:solidFill>
                <a:ea typeface="ＭＳ Ｐゴシック" panose="020B0600070205080204" pitchFamily="34" charset="-128"/>
              </a:rPr>
              <a:t>Part 4</a:t>
            </a:r>
            <a:endParaRPr lang="ru-RU" altLang="en-US" sz="3000" smtClean="0">
              <a:ea typeface="ＭＳ Ｐゴシック" panose="020B0600070205080204" pitchFamily="34" charset="-128"/>
            </a:endParaRPr>
          </a:p>
        </p:txBody>
      </p:sp>
      <p:sp>
        <p:nvSpPr>
          <p:cNvPr id="27651" name="Содержимое 2"/>
          <p:cNvSpPr>
            <a:spLocks noGrp="1"/>
          </p:cNvSpPr>
          <p:nvPr>
            <p:ph idx="1"/>
          </p:nvPr>
        </p:nvSpPr>
        <p:spPr>
          <a:xfrm>
            <a:off x="914400" y="1524000"/>
            <a:ext cx="8077200" cy="5937448"/>
          </a:xfrm>
        </p:spPr>
        <p:txBody>
          <a:bodyPr/>
          <a:lstStyle/>
          <a:p>
            <a:pPr eaLnBrk="1" hangingPunct="1">
              <a:lnSpc>
                <a:spcPct val="125000"/>
              </a:lnSpc>
            </a:pPr>
            <a:r>
              <a:rPr lang="en-US" altLang="en-US" sz="2400" i="1" u="sng" dirty="0" smtClean="0">
                <a:ea typeface="ＭＳ Ｐゴシック" panose="020B0600070205080204" pitchFamily="34" charset="-128"/>
              </a:rPr>
              <a:t>Making vows</a:t>
            </a:r>
            <a:r>
              <a:rPr lang="en-US" altLang="en-US" sz="2400" dirty="0" smtClean="0">
                <a:ea typeface="ＭＳ Ｐゴシック" panose="020B0600070205080204" pitchFamily="34" charset="-128"/>
              </a:rPr>
              <a:t>:</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a:t>
            </a:r>
            <a:r>
              <a:rPr lang="en-US" altLang="en-US" sz="2400" dirty="0" smtClean="0">
                <a:ea typeface="ＭＳ Ｐゴシック" panose="020B0600070205080204" pitchFamily="34" charset="-128"/>
              </a:rPr>
              <a:t>  I </a:t>
            </a:r>
            <a:r>
              <a:rPr lang="en-US" altLang="en-US" sz="2400" dirty="0" smtClean="0">
                <a:ea typeface="ＭＳ Ｐゴシック" panose="020B0600070205080204" pitchFamily="34" charset="-128"/>
              </a:rPr>
              <a:t>am going to write about the movie </a:t>
            </a:r>
            <a:r>
              <a:rPr lang="en-US" altLang="en-US" sz="2400" i="1" dirty="0" smtClean="0">
                <a:ea typeface="ＭＳ Ｐゴシック" panose="020B0600070205080204" pitchFamily="34" charset="-128"/>
              </a:rPr>
              <a:t>Titanic</a:t>
            </a:r>
            <a:r>
              <a:rPr lang="en-US" altLang="en-US" sz="2400" dirty="0" smtClean="0">
                <a:ea typeface="ＭＳ Ｐゴシック" panose="020B0600070205080204" pitchFamily="34" charset="-128"/>
              </a:rPr>
              <a:t>.</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The 1997 movie </a:t>
            </a:r>
            <a:r>
              <a:rPr lang="en-US" altLang="en-US" sz="2400" i="1" dirty="0" smtClean="0">
                <a:ea typeface="ＭＳ Ｐゴシック" panose="020B0600070205080204" pitchFamily="34" charset="-128"/>
              </a:rPr>
              <a:t>Titanic </a:t>
            </a:r>
            <a:r>
              <a:rPr lang="en-US" altLang="en-US" sz="2400" dirty="0" smtClean="0">
                <a:ea typeface="ＭＳ Ｐゴシック" panose="020B0600070205080204" pitchFamily="34" charset="-128"/>
              </a:rPr>
              <a:t>was a huge success owing to the talents of the leading actors, the film director and the original genre of epic romantic disaster movie. </a:t>
            </a:r>
          </a:p>
          <a:p>
            <a:pPr eaLnBrk="1" hangingPunct="1">
              <a:lnSpc>
                <a:spcPct val="125000"/>
              </a:lnSpc>
            </a:pPr>
            <a:r>
              <a:rPr lang="en-US" altLang="en-US" sz="2400" i="1" u="sng" dirty="0" smtClean="0">
                <a:ea typeface="ＭＳ Ｐゴシック" panose="020B0600070205080204" pitchFamily="34" charset="-128"/>
              </a:rPr>
              <a:t>Random list</a:t>
            </a:r>
            <a:r>
              <a:rPr lang="en-US" altLang="en-US" sz="2400" i="1" dirty="0" smtClean="0">
                <a:ea typeface="ＭＳ Ｐゴシック" panose="020B0600070205080204" pitchFamily="34" charset="-128"/>
              </a:rPr>
              <a:t>:</a:t>
            </a:r>
            <a:endParaRPr lang="en-US" altLang="en-US" sz="2400" dirty="0" smtClean="0">
              <a:ea typeface="ＭＳ Ｐゴシック" panose="020B0600070205080204" pitchFamily="34" charset="-128"/>
            </a:endParaRP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This paper will discuss </a:t>
            </a:r>
            <a:r>
              <a:rPr lang="en-US" altLang="en-US" sz="2400" i="1" dirty="0" smtClean="0">
                <a:ea typeface="ＭＳ Ｐゴシック" panose="020B0600070205080204" pitchFamily="34" charset="-128"/>
              </a:rPr>
              <a:t>Titanic, </a:t>
            </a:r>
            <a:r>
              <a:rPr lang="en-US" altLang="en-US" sz="2400" dirty="0" smtClean="0">
                <a:ea typeface="ＭＳ Ｐゴシック" panose="020B0600070205080204" pitchFamily="34" charset="-128"/>
              </a:rPr>
              <a:t>James Cameron and Leonardo DiCaprio.</a:t>
            </a:r>
          </a:p>
          <a:p>
            <a:pPr eaLnBrk="1" hangingPunct="1">
              <a:lnSpc>
                <a:spcPct val="125000"/>
              </a:lnSpc>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a:t>
            </a:r>
            <a:r>
              <a:rPr lang="en-US" altLang="en-US" sz="2400" dirty="0" smtClean="0">
                <a:ea typeface="ＭＳ Ｐゴシック" panose="020B0600070205080204" pitchFamily="34" charset="-128"/>
              </a:rPr>
              <a:t>The movie </a:t>
            </a:r>
            <a:r>
              <a:rPr lang="en-US" altLang="en-US" sz="2400" i="1" dirty="0" smtClean="0">
                <a:ea typeface="ＭＳ Ｐゴシック" panose="020B0600070205080204" pitchFamily="34" charset="-128"/>
              </a:rPr>
              <a:t>Titanic </a:t>
            </a:r>
            <a:r>
              <a:rPr lang="en-US" altLang="en-US" sz="2400" dirty="0" smtClean="0">
                <a:ea typeface="ＭＳ Ｐゴシック" panose="020B0600070205080204" pitchFamily="34" charset="-128"/>
              </a:rPr>
              <a:t>was a huge success owing to the talents of the leading actors, the film director and the original genre of historical movies. </a:t>
            </a:r>
          </a:p>
          <a:p>
            <a:pPr eaLnBrk="1" hangingPunct="1">
              <a:lnSpc>
                <a:spcPct val="125000"/>
              </a:lnSpc>
              <a:buFontTx/>
              <a:buNone/>
            </a:pPr>
            <a:endParaRPr lang="en-US" altLang="en-US" sz="2400" dirty="0" smtClean="0">
              <a:ea typeface="ＭＳ Ｐゴシック" panose="020B0600070205080204" pitchFamily="34" charset="-128"/>
            </a:endParaRPr>
          </a:p>
          <a:p>
            <a:pPr eaLnBrk="1" hangingPunct="1">
              <a:lnSpc>
                <a:spcPct val="125000"/>
              </a:lnSpc>
              <a:buFontTx/>
              <a:buNone/>
            </a:pPr>
            <a:endParaRPr lang="ru-RU"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Best and Worst Examples - </a:t>
            </a:r>
            <a:r>
              <a:rPr lang="en-US" altLang="en-US" sz="3000" smtClean="0">
                <a:solidFill>
                  <a:srgbClr val="9595FF"/>
                </a:solidFill>
                <a:ea typeface="ＭＳ Ｐゴシック" panose="020B0600070205080204" pitchFamily="34" charset="-128"/>
              </a:rPr>
              <a:t>Part 5</a:t>
            </a:r>
            <a:endParaRPr lang="ru-RU" altLang="en-US" sz="3000" smtClean="0">
              <a:ea typeface="ＭＳ Ｐゴシック" panose="020B0600070205080204" pitchFamily="34" charset="-128"/>
            </a:endParaRPr>
          </a:p>
        </p:txBody>
      </p:sp>
      <p:sp>
        <p:nvSpPr>
          <p:cNvPr id="28675" name="Содержимое 2"/>
          <p:cNvSpPr>
            <a:spLocks noGrp="1"/>
          </p:cNvSpPr>
          <p:nvPr>
            <p:ph idx="1"/>
          </p:nvPr>
        </p:nvSpPr>
        <p:spPr>
          <a:xfrm>
            <a:off x="914400" y="1524000"/>
            <a:ext cx="8077200" cy="5217368"/>
          </a:xfrm>
        </p:spPr>
        <p:txBody>
          <a:bodyPr/>
          <a:lstStyle/>
          <a:p>
            <a:pPr eaLnBrk="1" hangingPunct="1"/>
            <a:r>
              <a:rPr lang="en-US" altLang="en-US" sz="2400" dirty="0" smtClean="0">
                <a:ea typeface="ＭＳ Ｐゴシック" panose="020B0600070205080204" pitchFamily="34" charset="-128"/>
              </a:rPr>
              <a:t>“</a:t>
            </a:r>
            <a:r>
              <a:rPr lang="en-US" altLang="en-US" sz="2400" i="1" u="sng" dirty="0" smtClean="0">
                <a:ea typeface="ＭＳ Ｐゴシック" panose="020B0600070205080204" pitchFamily="34" charset="-128"/>
              </a:rPr>
              <a:t>I don’t care that you don’t care</a:t>
            </a:r>
            <a:r>
              <a:rPr lang="en-US" altLang="en-US" sz="2400" i="1" dirty="0" smtClean="0">
                <a:ea typeface="ＭＳ Ｐゴシック" panose="020B0600070205080204" pitchFamily="34" charset="-128"/>
              </a:rPr>
              <a:t>”</a:t>
            </a:r>
            <a:endParaRPr lang="en-US" altLang="en-US" sz="2400" dirty="0" smtClean="0">
              <a:ea typeface="ＭＳ Ｐゴシック" panose="020B0600070205080204" pitchFamily="34" charset="-128"/>
            </a:endParaRP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a:t>
            </a:r>
            <a:r>
              <a:rPr lang="en-US" altLang="en-US" sz="2400" dirty="0" smtClean="0">
                <a:ea typeface="ＭＳ Ｐゴシック" panose="020B0600070205080204" pitchFamily="34" charset="-128"/>
              </a:rPr>
              <a:t>  Everyone’s </a:t>
            </a:r>
            <a:r>
              <a:rPr lang="en-US" altLang="en-US" sz="2400" dirty="0" smtClean="0">
                <a:ea typeface="ＭＳ Ｐゴシック" panose="020B0600070205080204" pitchFamily="34" charset="-128"/>
              </a:rPr>
              <a:t>happiness is different.</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While the individual’s definition of happiness always depends on life values and experience, the concept of happiness doesn’t have a universal meaning.</a:t>
            </a:r>
          </a:p>
          <a:p>
            <a:pPr eaLnBrk="1" hangingPunct="1"/>
            <a:r>
              <a:rPr lang="en-US" altLang="en-US" sz="2400" i="1" u="sng" dirty="0" smtClean="0">
                <a:ea typeface="ＭＳ Ｐゴシック" panose="020B0600070205080204" pitchFamily="34" charset="-128"/>
              </a:rPr>
              <a:t>Random sentence</a:t>
            </a:r>
            <a:r>
              <a:rPr lang="en-US" altLang="en-US" sz="2400" i="1" dirty="0" smtClean="0">
                <a:ea typeface="ＭＳ Ｐゴシック" panose="020B0600070205080204" pitchFamily="34" charset="-128"/>
              </a:rPr>
              <a:t> </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Weak</a:t>
            </a:r>
            <a:r>
              <a:rPr lang="en-US" altLang="en-US" sz="2400" dirty="0" smtClean="0">
                <a:ea typeface="ＭＳ Ｐゴシック" panose="020B0600070205080204" pitchFamily="34" charset="-128"/>
              </a:rPr>
              <a:t>: I enjoyed reading the novel.</a:t>
            </a:r>
          </a:p>
          <a:p>
            <a:pPr eaLnBrk="1" hangingPunct="1">
              <a:lnSpc>
                <a:spcPct val="125000"/>
              </a:lnSpc>
              <a:buFontTx/>
              <a:buNone/>
            </a:pPr>
            <a:r>
              <a:rPr lang="en-US" altLang="en-US" sz="2400" dirty="0" smtClean="0">
                <a:solidFill>
                  <a:srgbClr val="00B050"/>
                </a:solidFill>
                <a:ea typeface="ＭＳ Ｐゴシック" panose="020B0600070205080204" pitchFamily="34" charset="-128"/>
              </a:rPr>
              <a:t>Strong</a:t>
            </a:r>
            <a:r>
              <a:rPr lang="en-US" altLang="en-US" sz="2400" dirty="0" smtClean="0">
                <a:ea typeface="ＭＳ Ｐゴシック" panose="020B0600070205080204" pitchFamily="34" charset="-128"/>
              </a:rPr>
              <a:t>: Coelho’s fresh ideas and philosophical messages conveyed in his </a:t>
            </a:r>
            <a:r>
              <a:rPr lang="en-US" altLang="en-US" sz="2400" i="1" dirty="0" smtClean="0">
                <a:ea typeface="ＭＳ Ｐゴシック" panose="020B0600070205080204" pitchFamily="34" charset="-128"/>
              </a:rPr>
              <a:t>Alchemist</a:t>
            </a:r>
            <a:r>
              <a:rPr lang="en-US" altLang="en-US" sz="2400" dirty="0" smtClean="0">
                <a:ea typeface="ＭＳ Ｐゴシック" panose="020B0600070205080204" pitchFamily="34" charset="-128"/>
              </a:rPr>
              <a:t> produced a long-lasting impression on me.</a:t>
            </a:r>
          </a:p>
          <a:p>
            <a:pPr eaLnBrk="1" hangingPunct="1">
              <a:buFontTx/>
              <a:buNone/>
            </a:pPr>
            <a:endParaRPr lang="en-US" altLang="en-US" sz="2400" dirty="0" smtClean="0">
              <a:ea typeface="ＭＳ Ｐゴシック" panose="020B0600070205080204" pitchFamily="34" charset="-128"/>
            </a:endParaRPr>
          </a:p>
          <a:p>
            <a:pPr eaLnBrk="1" hangingPunct="1"/>
            <a:endParaRPr lang="ru-RU"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Free online </a:t>
            </a:r>
            <a:r>
              <a:rPr lang="en-US" altLang="en-US" sz="3000" u="sng" smtClean="0">
                <a:solidFill>
                  <a:srgbClr val="BADDE1"/>
                </a:solidFill>
                <a:ea typeface="ＭＳ Ｐゴシック" panose="020B0600070205080204" pitchFamily="34" charset="-128"/>
              </a:rPr>
              <a:t>thesis statement</a:t>
            </a:r>
            <a:r>
              <a:rPr lang="en-US" altLang="en-US" sz="3000" smtClean="0">
                <a:solidFill>
                  <a:srgbClr val="BADDE1"/>
                </a:solidFill>
                <a:ea typeface="ＭＳ Ｐゴシック" panose="020B0600070205080204" pitchFamily="34" charset="-128"/>
              </a:rPr>
              <a:t> </a:t>
            </a:r>
            <a:r>
              <a:rPr lang="en-US" altLang="en-US" sz="3000" smtClean="0">
                <a:ea typeface="ＭＳ Ｐゴシック" panose="020B0600070205080204" pitchFamily="34" charset="-128"/>
              </a:rPr>
              <a:t>generators: </a:t>
            </a:r>
            <a:endParaRPr lang="ru-RU" altLang="en-US" sz="3000" smtClean="0">
              <a:ea typeface="ＭＳ Ｐゴシック" panose="020B0600070205080204" pitchFamily="34" charset="-128"/>
            </a:endParaRPr>
          </a:p>
        </p:txBody>
      </p:sp>
      <p:sp>
        <p:nvSpPr>
          <p:cNvPr id="30723" name="Содержимое 2"/>
          <p:cNvSpPr>
            <a:spLocks noGrp="1"/>
          </p:cNvSpPr>
          <p:nvPr>
            <p:ph idx="1"/>
          </p:nvPr>
        </p:nvSpPr>
        <p:spPr>
          <a:xfrm>
            <a:off x="914400" y="1524000"/>
            <a:ext cx="8077200" cy="4691063"/>
          </a:xfrm>
        </p:spPr>
        <p:txBody>
          <a:bodyPr/>
          <a:lstStyle/>
          <a:p>
            <a:pPr eaLnBrk="1" hangingPunct="1">
              <a:lnSpc>
                <a:spcPct val="150000"/>
              </a:lnSpc>
            </a:pPr>
            <a:r>
              <a:rPr lang="en-US" altLang="en-US" sz="2400" smtClean="0">
                <a:ea typeface="ＭＳ Ｐゴシック" panose="020B0600070205080204" pitchFamily="34" charset="-128"/>
              </a:rPr>
              <a:t>Thesis generator from MPCFaculty</a:t>
            </a:r>
          </a:p>
          <a:p>
            <a:pPr eaLnBrk="1" hangingPunct="1">
              <a:lnSpc>
                <a:spcPct val="150000"/>
              </a:lnSpc>
              <a:buFontTx/>
              <a:buNone/>
            </a:pPr>
            <a:r>
              <a:rPr lang="en-US" altLang="en-US" sz="2000" smtClean="0">
                <a:ea typeface="ＭＳ Ｐゴシック" panose="020B0600070205080204" pitchFamily="34" charset="-128"/>
                <a:hlinkClick r:id="rId2"/>
              </a:rPr>
              <a:t>http://www.mpcfaculty.net/molly_may/thesis_generator.html</a:t>
            </a:r>
            <a:endParaRPr lang="en-US" altLang="en-US" sz="2000" smtClean="0">
              <a:ea typeface="ＭＳ Ｐゴシック" panose="020B0600070205080204" pitchFamily="34" charset="-128"/>
            </a:endParaRPr>
          </a:p>
          <a:p>
            <a:pPr eaLnBrk="1" hangingPunct="1">
              <a:lnSpc>
                <a:spcPct val="150000"/>
              </a:lnSpc>
            </a:pPr>
            <a:r>
              <a:rPr lang="en-US" altLang="en-US" sz="2400" smtClean="0">
                <a:ea typeface="ＭＳ Ｐゴシック" panose="020B0600070205080204" pitchFamily="34" charset="-128"/>
              </a:rPr>
              <a:t>Thesis creator from JohnMcGarvey</a:t>
            </a:r>
          </a:p>
          <a:p>
            <a:pPr eaLnBrk="1" hangingPunct="1">
              <a:lnSpc>
                <a:spcPct val="150000"/>
              </a:lnSpc>
              <a:buFontTx/>
              <a:buNone/>
            </a:pPr>
            <a:r>
              <a:rPr lang="en-US" altLang="en-US" sz="2000" smtClean="0">
                <a:ea typeface="ＭＳ Ｐゴシック" panose="020B0600070205080204" pitchFamily="34" charset="-128"/>
                <a:hlinkClick r:id="rId3"/>
              </a:rPr>
              <a:t>http://johnmcgarvey.com/apworld/student/thesiscreator.html</a:t>
            </a:r>
            <a:endParaRPr lang="en-US" altLang="en-US" sz="2000" smtClean="0">
              <a:ea typeface="ＭＳ Ｐゴシック" panose="020B0600070205080204" pitchFamily="34" charset="-128"/>
            </a:endParaRPr>
          </a:p>
          <a:p>
            <a:pPr eaLnBrk="1" hangingPunct="1">
              <a:lnSpc>
                <a:spcPct val="150000"/>
              </a:lnSpc>
            </a:pPr>
            <a:r>
              <a:rPr lang="en-US" altLang="en-US" sz="2400" smtClean="0">
                <a:ea typeface="ＭＳ Ｐゴシック" panose="020B0600070205080204" pitchFamily="34" charset="-128"/>
              </a:rPr>
              <a:t>Thesis builder from TomMarch</a:t>
            </a:r>
          </a:p>
          <a:p>
            <a:pPr eaLnBrk="1" hangingPunct="1">
              <a:lnSpc>
                <a:spcPct val="150000"/>
              </a:lnSpc>
              <a:buFontTx/>
              <a:buNone/>
            </a:pPr>
            <a:r>
              <a:rPr lang="en-US" altLang="en-US" sz="2000" smtClean="0">
                <a:ea typeface="ＭＳ Ｐゴシック" panose="020B0600070205080204" pitchFamily="34" charset="-128"/>
                <a:hlinkClick r:id="rId4"/>
              </a:rPr>
              <a:t>http://www.tommarch.com/electraguide/thesis.php</a:t>
            </a:r>
            <a:endParaRPr lang="en-US" altLang="en-US" sz="2000" smtClean="0">
              <a:ea typeface="ＭＳ Ｐゴシック" panose="020B0600070205080204" pitchFamily="34" charset="-128"/>
            </a:endParaRPr>
          </a:p>
          <a:p>
            <a:pPr eaLnBrk="1" hangingPunct="1">
              <a:lnSpc>
                <a:spcPct val="150000"/>
              </a:lnSpc>
              <a:buFontTx/>
              <a:buNone/>
            </a:pPr>
            <a:endParaRPr lang="en-US" altLang="en-US" sz="2000" smtClean="0">
              <a:ea typeface="ＭＳ Ｐゴシック" panose="020B0600070205080204" pitchFamily="34" charset="-128"/>
            </a:endParaRPr>
          </a:p>
          <a:p>
            <a:pPr eaLnBrk="1" hangingPunct="1">
              <a:buFontTx/>
              <a:buNone/>
            </a:pPr>
            <a:r>
              <a:rPr lang="en-US" altLang="en-US" sz="2000" smtClean="0">
                <a:ea typeface="ＭＳ Ｐゴシック" panose="020B0600070205080204" pitchFamily="34" charset="-128"/>
              </a:rPr>
              <a:t>* Note that these thesis builders give you only standard examples, and it is always better to write a thesis statement on your own. </a:t>
            </a:r>
            <a:endParaRPr lang="ru-RU" altLang="en-US" sz="20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Final checklist</a:t>
            </a:r>
            <a:endParaRPr lang="ru-RU" altLang="en-US" sz="3000" smtClean="0">
              <a:ea typeface="ＭＳ Ｐゴシック" panose="020B0600070205080204" pitchFamily="34" charset="-128"/>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194580492"/>
              </p:ext>
            </p:extLst>
          </p:nvPr>
        </p:nvGraphicFramePr>
        <p:xfrm>
          <a:off x="914400" y="1524000"/>
          <a:ext cx="807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A </a:t>
            </a:r>
            <a:r>
              <a:rPr lang="en-US" altLang="en-US" sz="3000" u="sng" smtClean="0">
                <a:solidFill>
                  <a:srgbClr val="BADDE1"/>
                </a:solidFill>
                <a:ea typeface="ＭＳ Ｐゴシック" panose="020B0600070205080204" pitchFamily="34" charset="-128"/>
              </a:rPr>
              <a:t>thesis statement</a:t>
            </a:r>
            <a:r>
              <a:rPr lang="en-US" altLang="en-US" sz="3000" smtClean="0">
                <a:ea typeface="ＭＳ Ｐゴシック" panose="020B0600070205080204" pitchFamily="34" charset="-128"/>
              </a:rPr>
              <a:t> is</a:t>
            </a:r>
            <a:endParaRPr lang="ru-RU" altLang="en-US" sz="3000" smtClean="0">
              <a:ea typeface="ＭＳ Ｐゴシック" panose="020B0600070205080204" pitchFamily="34" charset="-128"/>
            </a:endParaRPr>
          </a:p>
        </p:txBody>
      </p:sp>
      <p:sp>
        <p:nvSpPr>
          <p:cNvPr id="15363" name="Содержимое 2"/>
          <p:cNvSpPr>
            <a:spLocks noGrp="1"/>
          </p:cNvSpPr>
          <p:nvPr>
            <p:ph idx="1"/>
          </p:nvPr>
        </p:nvSpPr>
        <p:spPr/>
        <p:txBody>
          <a:bodyPr/>
          <a:lstStyle/>
          <a:p>
            <a:pPr eaLnBrk="1" hangingPunct="1">
              <a:buFontTx/>
              <a:buNone/>
            </a:pPr>
            <a:endParaRPr lang="en-US" altLang="en-US" sz="3000" dirty="0" smtClean="0">
              <a:ea typeface="ＭＳ Ｐゴシック" panose="020B0600070205080204" pitchFamily="34" charset="-128"/>
            </a:endParaRPr>
          </a:p>
          <a:p>
            <a:pPr eaLnBrk="1" hangingPunct="1">
              <a:lnSpc>
                <a:spcPct val="150000"/>
              </a:lnSpc>
              <a:buFontTx/>
              <a:buNone/>
            </a:pPr>
            <a:r>
              <a:rPr lang="en-US" altLang="en-US" sz="2400" dirty="0" smtClean="0">
                <a:ea typeface="ＭＳ Ｐゴシック" panose="020B0600070205080204" pitchFamily="34" charset="-128"/>
              </a:rPr>
              <a:t>	</a:t>
            </a:r>
            <a:r>
              <a:rPr lang="en-US" altLang="en-US" sz="2400" dirty="0" smtClean="0">
                <a:ea typeface="ＭＳ Ｐゴシック" panose="020B0600070205080204" pitchFamily="34" charset="-128"/>
              </a:rPr>
              <a:t>A </a:t>
            </a:r>
            <a:r>
              <a:rPr lang="en-US" altLang="en-US" sz="2400" dirty="0" smtClean="0">
                <a:ea typeface="ＭＳ Ｐゴシック" panose="020B0600070205080204" pitchFamily="34" charset="-128"/>
              </a:rPr>
              <a:t>sentence that tells readers </a:t>
            </a:r>
            <a:r>
              <a:rPr lang="en-US" altLang="en-US" sz="2400" dirty="0" smtClean="0">
                <a:solidFill>
                  <a:srgbClr val="00B050"/>
                </a:solidFill>
                <a:ea typeface="ＭＳ Ｐゴシック" panose="020B0600070205080204" pitchFamily="34" charset="-128"/>
              </a:rPr>
              <a:t>the main points </a:t>
            </a:r>
            <a:r>
              <a:rPr lang="en-US" altLang="en-US" sz="2400" dirty="0" smtClean="0">
                <a:ea typeface="ＭＳ Ｐゴシック" panose="020B0600070205080204" pitchFamily="34" charset="-128"/>
              </a:rPr>
              <a:t>your </a:t>
            </a:r>
            <a:r>
              <a:rPr lang="en-US" altLang="en-US" sz="2400" dirty="0" smtClean="0">
                <a:ea typeface="ＭＳ Ｐゴシック" panose="020B0600070205080204" pitchFamily="34" charset="-128"/>
              </a:rPr>
              <a:t>paper/essay </a:t>
            </a:r>
            <a:r>
              <a:rPr lang="en-US" altLang="en-US" sz="2400" dirty="0" smtClean="0">
                <a:ea typeface="ＭＳ Ｐゴシック" panose="020B0600070205080204" pitchFamily="34" charset="-128"/>
              </a:rPr>
              <a:t>covers and </a:t>
            </a:r>
            <a:r>
              <a:rPr lang="en-US" altLang="en-US" sz="2400" dirty="0" smtClean="0">
                <a:solidFill>
                  <a:srgbClr val="00B050"/>
                </a:solidFill>
                <a:ea typeface="ＭＳ Ｐゴシック" panose="020B0600070205080204" pitchFamily="34" charset="-128"/>
              </a:rPr>
              <a:t>in what order </a:t>
            </a:r>
            <a:r>
              <a:rPr lang="en-US" altLang="en-US" sz="2400" dirty="0" smtClean="0">
                <a:ea typeface="ＭＳ Ｐゴシック" panose="020B0600070205080204" pitchFamily="34" charset="-128"/>
              </a:rPr>
              <a:t>they appear. </a:t>
            </a:r>
          </a:p>
          <a:p>
            <a:pPr eaLnBrk="1" hangingPunct="1">
              <a:lnSpc>
                <a:spcPct val="150000"/>
              </a:lnSpc>
              <a:buFontTx/>
              <a:buNone/>
            </a:pPr>
            <a:r>
              <a:rPr lang="en-US" altLang="en-US" sz="2400" dirty="0" smtClean="0">
                <a:ea typeface="ＭＳ Ｐゴシック" panose="020B0600070205080204" pitchFamily="34" charset="-128"/>
              </a:rPr>
              <a:t>	</a:t>
            </a:r>
            <a:endParaRPr lang="en-US" altLang="en-US" sz="2400" dirty="0" smtClean="0">
              <a:solidFill>
                <a:srgbClr val="00B050"/>
              </a:solidFill>
              <a:ea typeface="ＭＳ Ｐゴシック" panose="020B0600070205080204" pitchFamily="34" charset="-128"/>
            </a:endParaRPr>
          </a:p>
          <a:p>
            <a:pPr eaLnBrk="1" hangingPunct="1">
              <a:lnSpc>
                <a:spcPct val="150000"/>
              </a:lnSpc>
              <a:buFontTx/>
              <a:buNone/>
            </a:pPr>
            <a:r>
              <a:rPr lang="en-US" altLang="en-US" sz="2400" dirty="0" smtClean="0">
                <a:solidFill>
                  <a:srgbClr val="00B050"/>
                </a:solidFill>
                <a:ea typeface="ＭＳ Ｐゴシック" panose="020B0600070205080204" pitchFamily="34" charset="-128"/>
              </a:rPr>
              <a:t>	</a:t>
            </a:r>
            <a:r>
              <a:rPr lang="en-US" altLang="en-US" sz="2400" dirty="0" smtClean="0">
                <a:ea typeface="ＭＳ Ｐゴシック" panose="020B0600070205080204" pitchFamily="34" charset="-128"/>
              </a:rPr>
              <a:t>It is your entire </a:t>
            </a:r>
            <a:r>
              <a:rPr lang="en-US" altLang="en-US" sz="2400" dirty="0" smtClean="0">
                <a:ea typeface="ＭＳ Ｐゴシック" panose="020B0600070205080204" pitchFamily="34" charset="-128"/>
              </a:rPr>
              <a:t>paper/essay enfolded into </a:t>
            </a:r>
            <a:r>
              <a:rPr lang="en-US" altLang="en-US" sz="2400" dirty="0" smtClean="0">
                <a:solidFill>
                  <a:srgbClr val="00B050"/>
                </a:solidFill>
                <a:ea typeface="ＭＳ Ｐゴシック" panose="020B0600070205080204" pitchFamily="34" charset="-128"/>
              </a:rPr>
              <a:t>one </a:t>
            </a:r>
            <a:r>
              <a:rPr lang="en-US" altLang="en-US" sz="2400" dirty="0" smtClean="0">
                <a:solidFill>
                  <a:srgbClr val="00B050"/>
                </a:solidFill>
                <a:ea typeface="ＭＳ Ｐゴシック" panose="020B0600070205080204" pitchFamily="34" charset="-128"/>
              </a:rPr>
              <a:t>sentence</a:t>
            </a:r>
            <a:r>
              <a:rPr lang="en-US" altLang="en-US" sz="2400" dirty="0" smtClean="0">
                <a:ea typeface="ＭＳ Ｐゴシック" panose="020B0600070205080204" pitchFamily="34" charset="-128"/>
              </a:rPr>
              <a:t> at the end of the </a:t>
            </a:r>
            <a:r>
              <a:rPr lang="en-US" altLang="en-US" sz="2400" dirty="0" smtClean="0">
                <a:ea typeface="ＭＳ Ｐゴシック" panose="020B0600070205080204" pitchFamily="34" charset="-128"/>
              </a:rPr>
              <a:t>introduction paragraph.</a:t>
            </a:r>
            <a:endParaRPr lang="en-US" altLang="en-US" sz="2400" dirty="0" smtClean="0">
              <a:ea typeface="ＭＳ Ｐゴシック" panose="020B0600070205080204" pitchFamily="34" charset="-128"/>
            </a:endParaRPr>
          </a:p>
          <a:p>
            <a:pPr eaLnBrk="1" hangingPunct="1">
              <a:buFontTx/>
              <a:buNone/>
            </a:pPr>
            <a:r>
              <a:rPr lang="en-US" altLang="en-US" sz="3000" dirty="0" smtClean="0">
                <a:ea typeface="ＭＳ Ｐゴシック" panose="020B0600070205080204" pitchFamily="34" charset="-128"/>
              </a:rPr>
              <a:t>	</a:t>
            </a:r>
          </a:p>
          <a:p>
            <a:pPr eaLnBrk="1" hangingPunct="1">
              <a:buFontTx/>
              <a:buNone/>
            </a:pPr>
            <a:endParaRPr lang="en-US" altLang="en-US" sz="3000" dirty="0" smtClean="0">
              <a:ea typeface="ＭＳ Ｐゴシック" panose="020B0600070205080204" pitchFamily="34" charset="-128"/>
            </a:endParaRPr>
          </a:p>
          <a:p>
            <a:pPr eaLnBrk="1" hangingPunct="1"/>
            <a:endParaRPr lang="en-US" altLang="en-US" sz="3000" dirty="0" smtClean="0">
              <a:ea typeface="ＭＳ Ｐゴシック" panose="020B0600070205080204" pitchFamily="34" charset="-128"/>
            </a:endParaRPr>
          </a:p>
          <a:p>
            <a:pPr eaLnBrk="1" hangingPunct="1"/>
            <a:endParaRPr lang="en-US" altLang="en-US" sz="3000" dirty="0" smtClean="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a:p>
            <a:pPr eaLnBrk="1" hangingPunct="1"/>
            <a:endParaRPr lang="ru-RU"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A </a:t>
            </a:r>
            <a:r>
              <a:rPr lang="en-US" altLang="en-US" sz="3000" u="sng" smtClean="0">
                <a:solidFill>
                  <a:srgbClr val="BADDE1"/>
                </a:solidFill>
                <a:ea typeface="ＭＳ Ｐゴシック" panose="020B0600070205080204" pitchFamily="34" charset="-128"/>
              </a:rPr>
              <a:t>thesis statement</a:t>
            </a:r>
            <a:r>
              <a:rPr lang="en-US" altLang="en-US" sz="3000" smtClean="0">
                <a:solidFill>
                  <a:srgbClr val="BADDE1"/>
                </a:solidFill>
                <a:ea typeface="ＭＳ Ｐゴシック" panose="020B0600070205080204" pitchFamily="34" charset="-128"/>
              </a:rPr>
              <a:t> </a:t>
            </a:r>
            <a:r>
              <a:rPr lang="en-US" altLang="en-US" sz="3000" smtClean="0">
                <a:ea typeface="ＭＳ Ｐゴシック" panose="020B0600070205080204" pitchFamily="34" charset="-128"/>
              </a:rPr>
              <a:t>includes</a:t>
            </a:r>
            <a:endParaRPr lang="ru-RU" altLang="en-US" sz="3000" smtClean="0">
              <a:ea typeface="ＭＳ Ｐゴシック" panose="020B0600070205080204" pitchFamily="34" charset="-128"/>
            </a:endParaRPr>
          </a:p>
        </p:txBody>
      </p:sp>
      <p:sp>
        <p:nvSpPr>
          <p:cNvPr id="16387" name="Содержимое 2"/>
          <p:cNvSpPr>
            <a:spLocks noGrp="1"/>
          </p:cNvSpPr>
          <p:nvPr>
            <p:ph idx="1"/>
          </p:nvPr>
        </p:nvSpPr>
        <p:spPr/>
        <p:txBody>
          <a:bodyPr/>
          <a:lstStyle/>
          <a:p>
            <a:pPr eaLnBrk="1" hangingPunct="1">
              <a:buFontTx/>
              <a:buNone/>
            </a:pPr>
            <a:endParaRPr lang="en-US" altLang="en-US" dirty="0" smtClean="0">
              <a:ea typeface="ＭＳ Ｐゴシック" panose="020B0600070205080204" pitchFamily="34" charset="-128"/>
            </a:endParaRPr>
          </a:p>
          <a:p>
            <a:pPr eaLnBrk="1" hangingPunct="1"/>
            <a:endParaRPr lang="en-US" altLang="en-US" sz="2400" dirty="0" smtClean="0">
              <a:ea typeface="ＭＳ Ｐゴシック" panose="020B0600070205080204" pitchFamily="34" charset="-128"/>
            </a:endParaRPr>
          </a:p>
          <a:p>
            <a:pPr eaLnBrk="1" hangingPunct="1">
              <a:buFontTx/>
              <a:buNone/>
            </a:pPr>
            <a:endParaRPr lang="en-US" altLang="en-US" sz="2400" dirty="0" smtClean="0">
              <a:ea typeface="ＭＳ Ｐゴシック" panose="020B0600070205080204" pitchFamily="34" charset="-128"/>
            </a:endParaRPr>
          </a:p>
          <a:p>
            <a:pPr eaLnBrk="1" hangingPunct="1"/>
            <a:r>
              <a:rPr lang="en-US" altLang="en-US" sz="2400" dirty="0">
                <a:ea typeface="ＭＳ Ｐゴシック" panose="020B0600070205080204" pitchFamily="34" charset="-128"/>
              </a:rPr>
              <a:t>Y</a:t>
            </a:r>
            <a:r>
              <a:rPr lang="en-US" altLang="en-US" sz="2400" dirty="0" smtClean="0">
                <a:ea typeface="ＭＳ Ｐゴシック" panose="020B0600070205080204" pitchFamily="34" charset="-128"/>
              </a:rPr>
              <a:t>our </a:t>
            </a:r>
            <a:r>
              <a:rPr lang="en-US" altLang="en-US" sz="2400" dirty="0" smtClean="0">
                <a:ea typeface="ＭＳ Ｐゴシック" panose="020B0600070205080204" pitchFamily="34" charset="-128"/>
              </a:rPr>
              <a:t>distinct </a:t>
            </a:r>
            <a:r>
              <a:rPr lang="en-US" altLang="en-US" sz="2400" dirty="0" smtClean="0">
                <a:solidFill>
                  <a:srgbClr val="FF0000"/>
                </a:solidFill>
                <a:ea typeface="ＭＳ Ｐゴシック" panose="020B0600070205080204" pitchFamily="34" charset="-128"/>
              </a:rPr>
              <a:t>standpoint </a:t>
            </a:r>
            <a:r>
              <a:rPr lang="en-US" altLang="en-US" sz="2400" dirty="0" smtClean="0">
                <a:ea typeface="ＭＳ Ｐゴシック" panose="020B0600070205080204" pitchFamily="34" charset="-128"/>
              </a:rPr>
              <a:t>on the subject;</a:t>
            </a:r>
          </a:p>
          <a:p>
            <a:pPr eaLnBrk="1" hangingPunct="1"/>
            <a:r>
              <a:rPr lang="en-US" altLang="en-US" sz="2400" dirty="0">
                <a:ea typeface="ＭＳ Ｐゴシック" panose="020B0600070205080204" pitchFamily="34" charset="-128"/>
              </a:rPr>
              <a:t>A</a:t>
            </a:r>
            <a:r>
              <a:rPr lang="en-US" altLang="en-US" sz="2400" dirty="0" smtClean="0">
                <a:ea typeface="ＭＳ Ｐゴシック" panose="020B0600070205080204" pitchFamily="34" charset="-128"/>
              </a:rPr>
              <a:t> </a:t>
            </a:r>
            <a:r>
              <a:rPr lang="en-US" altLang="en-US" sz="2400" dirty="0" smtClean="0">
                <a:ea typeface="ＭＳ Ｐゴシック" panose="020B0600070205080204" pitchFamily="34" charset="-128"/>
              </a:rPr>
              <a:t>brief </a:t>
            </a:r>
            <a:r>
              <a:rPr lang="en-US" altLang="en-US" sz="2400" dirty="0" smtClean="0">
                <a:solidFill>
                  <a:srgbClr val="FF0000"/>
                </a:solidFill>
                <a:ea typeface="ＭＳ Ｐゴシック" panose="020B0600070205080204" pitchFamily="34" charset="-128"/>
              </a:rPr>
              <a:t>summary</a:t>
            </a:r>
            <a:r>
              <a:rPr lang="en-US" altLang="en-US" sz="2400" dirty="0" smtClean="0">
                <a:ea typeface="ＭＳ Ｐゴシック" panose="020B0600070205080204" pitchFamily="34" charset="-128"/>
              </a:rPr>
              <a:t> of the main arguments;</a:t>
            </a:r>
          </a:p>
          <a:p>
            <a:pPr eaLnBrk="1" hangingPunct="1"/>
            <a:r>
              <a:rPr lang="en-US" altLang="en-US" sz="2400" dirty="0">
                <a:ea typeface="ＭＳ Ｐゴシック" panose="020B0600070205080204" pitchFamily="34" charset="-128"/>
              </a:rPr>
              <a:t>A</a:t>
            </a:r>
            <a:r>
              <a:rPr lang="en-US" altLang="en-US" sz="2400" dirty="0" smtClean="0">
                <a:ea typeface="ＭＳ Ｐゴシック" panose="020B0600070205080204" pitchFamily="34" charset="-128"/>
              </a:rPr>
              <a:t> </a:t>
            </a:r>
            <a:r>
              <a:rPr lang="en-US" altLang="en-US" sz="2400" dirty="0" smtClean="0">
                <a:solidFill>
                  <a:srgbClr val="FF0000"/>
                </a:solidFill>
                <a:ea typeface="ＭＳ Ｐゴシック" panose="020B0600070205080204" pitchFamily="34" charset="-128"/>
              </a:rPr>
              <a:t>roadmap</a:t>
            </a:r>
            <a:r>
              <a:rPr lang="en-US" altLang="en-US" sz="2400" dirty="0" smtClean="0">
                <a:ea typeface="ＭＳ Ｐゴシック" panose="020B0600070205080204" pitchFamily="34" charset="-128"/>
              </a:rPr>
              <a:t> for the </a:t>
            </a:r>
            <a:r>
              <a:rPr lang="en-US" altLang="en-US" sz="2400" dirty="0" smtClean="0">
                <a:ea typeface="ＭＳ Ｐゴシック" panose="020B0600070205080204" pitchFamily="34" charset="-128"/>
              </a:rPr>
              <a:t>paper/essay.</a:t>
            </a:r>
            <a:endParaRPr lang="en-US" altLang="en-US" sz="2400" dirty="0" smtClean="0">
              <a:ea typeface="ＭＳ Ｐゴシック" panose="020B0600070205080204" pitchFamily="34" charset="-128"/>
            </a:endParaRPr>
          </a:p>
          <a:p>
            <a:pPr eaLnBrk="1" hangingPunct="1">
              <a:buFontTx/>
              <a:buNone/>
            </a:pPr>
            <a:endParaRPr lang="ru-RU"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FAQ on </a:t>
            </a:r>
            <a:r>
              <a:rPr lang="en-US" altLang="en-US" sz="3000" u="sng" smtClean="0">
                <a:solidFill>
                  <a:srgbClr val="BADDE1"/>
                </a:solidFill>
                <a:ea typeface="ＭＳ Ｐゴシック" panose="020B0600070205080204" pitchFamily="34" charset="-128"/>
              </a:rPr>
              <a:t>thesis statements:</a:t>
            </a:r>
            <a:endParaRPr lang="ru-RU" altLang="en-US" sz="3000" smtClean="0">
              <a:ea typeface="ＭＳ Ｐゴシック" panose="020B0600070205080204" pitchFamily="34" charset="-128"/>
            </a:endParaRPr>
          </a:p>
        </p:txBody>
      </p:sp>
      <p:sp>
        <p:nvSpPr>
          <p:cNvPr id="17411" name="Содержимое 2"/>
          <p:cNvSpPr>
            <a:spLocks noGrp="1"/>
          </p:cNvSpPr>
          <p:nvPr>
            <p:ph idx="1"/>
          </p:nvPr>
        </p:nvSpPr>
        <p:spPr/>
        <p:txBody>
          <a:bodyPr/>
          <a:lstStyle/>
          <a:p>
            <a:pPr eaLnBrk="1" hangingPunct="1">
              <a:buFontTx/>
              <a:buNone/>
            </a:pPr>
            <a:endParaRPr lang="en-US" altLang="en-US" sz="2000" dirty="0" smtClean="0">
              <a:ea typeface="ＭＳ Ｐゴシック" panose="020B0600070205080204" pitchFamily="34" charset="-128"/>
            </a:endParaRPr>
          </a:p>
          <a:p>
            <a:pPr eaLnBrk="1" hangingPunct="1">
              <a:buFontTx/>
              <a:buNone/>
            </a:pPr>
            <a:r>
              <a:rPr lang="en-US" altLang="en-US" sz="2000" dirty="0" smtClean="0">
                <a:ea typeface="ＭＳ Ｐゴシック" panose="020B0600070205080204" pitchFamily="34" charset="-128"/>
              </a:rPr>
              <a:t>1) Does every </a:t>
            </a:r>
            <a:r>
              <a:rPr lang="en-US" altLang="en-US" sz="2000" dirty="0" smtClean="0">
                <a:ea typeface="ＭＳ Ｐゴシック" panose="020B0600070205080204" pitchFamily="34" charset="-128"/>
              </a:rPr>
              <a:t>paper/essay </a:t>
            </a:r>
            <a:r>
              <a:rPr lang="en-US" altLang="en-US" sz="2000" dirty="0" smtClean="0">
                <a:ea typeface="ＭＳ Ｐゴシック" panose="020B0600070205080204" pitchFamily="34" charset="-128"/>
              </a:rPr>
              <a:t>need a </a:t>
            </a:r>
            <a:r>
              <a:rPr lang="en-US" altLang="en-US" sz="2000" u="sng" dirty="0" smtClean="0">
                <a:solidFill>
                  <a:srgbClr val="8AC6CD"/>
                </a:solidFill>
                <a:ea typeface="ＭＳ Ｐゴシック" panose="020B0600070205080204" pitchFamily="34" charset="-128"/>
              </a:rPr>
              <a:t>thesis statement</a:t>
            </a:r>
            <a:r>
              <a:rPr lang="en-US" altLang="en-US" sz="2000" dirty="0" smtClean="0">
                <a:ea typeface="ＭＳ Ｐゴシック" panose="020B0600070205080204" pitchFamily="34" charset="-128"/>
              </a:rPr>
              <a:t>?</a:t>
            </a:r>
          </a:p>
          <a:p>
            <a:pPr eaLnBrk="1" hangingPunct="1">
              <a:buFontTx/>
              <a:buNone/>
            </a:pPr>
            <a:r>
              <a:rPr lang="en-US" altLang="en-US" sz="2000" dirty="0" smtClean="0">
                <a:ea typeface="ＭＳ Ｐゴシック" panose="020B0600070205080204" pitchFamily="34" charset="-128"/>
              </a:rPr>
              <a:t>	- Yes.</a:t>
            </a:r>
          </a:p>
          <a:p>
            <a:pPr eaLnBrk="1" hangingPunct="1">
              <a:buFontTx/>
              <a:buNone/>
            </a:pPr>
            <a:endParaRPr lang="en-US" altLang="en-US" sz="2000" dirty="0" smtClean="0">
              <a:ea typeface="ＭＳ Ｐゴシック" panose="020B0600070205080204" pitchFamily="34" charset="-128"/>
            </a:endParaRPr>
          </a:p>
          <a:p>
            <a:pPr eaLnBrk="1" hangingPunct="1">
              <a:buFontTx/>
              <a:buNone/>
            </a:pPr>
            <a:r>
              <a:rPr lang="en-US" altLang="en-US" sz="2000" dirty="0" smtClean="0">
                <a:ea typeface="ＭＳ Ｐゴシック" panose="020B0600070205080204" pitchFamily="34" charset="-128"/>
              </a:rPr>
              <a:t>2) Where do I put it?</a:t>
            </a:r>
          </a:p>
          <a:p>
            <a:pPr eaLnBrk="1" hangingPunct="1">
              <a:buFontTx/>
              <a:buNone/>
            </a:pPr>
            <a:r>
              <a:rPr lang="en-US" altLang="en-US" sz="2000" dirty="0" smtClean="0">
                <a:ea typeface="ＭＳ Ｐゴシック" panose="020B0600070205080204" pitchFamily="34" charset="-128"/>
              </a:rPr>
              <a:t>	- At the end of the </a:t>
            </a:r>
            <a:r>
              <a:rPr lang="en-US" altLang="en-US" sz="2000" dirty="0" smtClean="0">
                <a:ea typeface="ＭＳ Ｐゴシック" panose="020B0600070205080204" pitchFamily="34" charset="-128"/>
              </a:rPr>
              <a:t>introduction paragraph of your paper/essay.</a:t>
            </a:r>
            <a:endParaRPr lang="en-US" altLang="en-US" sz="2000" dirty="0" smtClean="0">
              <a:ea typeface="ＭＳ Ｐゴシック" panose="020B0600070205080204" pitchFamily="34" charset="-128"/>
            </a:endParaRPr>
          </a:p>
          <a:p>
            <a:pPr eaLnBrk="1" hangingPunct="1">
              <a:buFontTx/>
              <a:buNone/>
            </a:pPr>
            <a:endParaRPr lang="en-US" altLang="en-US" sz="2000" dirty="0" smtClean="0">
              <a:ea typeface="ＭＳ Ｐゴシック" panose="020B0600070205080204" pitchFamily="34" charset="-128"/>
            </a:endParaRPr>
          </a:p>
          <a:p>
            <a:pPr eaLnBrk="1" hangingPunct="1">
              <a:buFontTx/>
              <a:buNone/>
            </a:pPr>
            <a:r>
              <a:rPr lang="en-US" altLang="en-US" sz="2000" dirty="0" smtClean="0">
                <a:ea typeface="ＭＳ Ｐゴシック" panose="020B0600070205080204" pitchFamily="34" charset="-128"/>
              </a:rPr>
              <a:t>3) Can it be longer than </a:t>
            </a:r>
            <a:r>
              <a:rPr lang="en-US" altLang="en-US" sz="2000" dirty="0" smtClean="0">
                <a:ea typeface="ＭＳ Ｐゴシック" panose="020B0600070205080204" pitchFamily="34" charset="-128"/>
              </a:rPr>
              <a:t>one </a:t>
            </a:r>
            <a:r>
              <a:rPr lang="en-US" altLang="en-US" sz="2000" dirty="0" smtClean="0">
                <a:ea typeface="ＭＳ Ｐゴシック" panose="020B0600070205080204" pitchFamily="34" charset="-128"/>
              </a:rPr>
              <a:t>sentence?</a:t>
            </a:r>
          </a:p>
          <a:p>
            <a:pPr eaLnBrk="1" hangingPunct="1">
              <a:buFontTx/>
              <a:buNone/>
            </a:pPr>
            <a:r>
              <a:rPr lang="en-US" altLang="en-US" sz="2000" dirty="0" smtClean="0">
                <a:ea typeface="ＭＳ Ｐゴシック" panose="020B0600070205080204" pitchFamily="34" charset="-128"/>
              </a:rPr>
              <a:t> 	- No. </a:t>
            </a:r>
          </a:p>
          <a:p>
            <a:pPr eaLnBrk="1" hangingPunct="1">
              <a:buFontTx/>
              <a:buNone/>
            </a:pPr>
            <a:endParaRPr lang="en-US" altLang="en-US" sz="2000" dirty="0" smtClean="0">
              <a:ea typeface="ＭＳ Ｐゴシック" panose="020B0600070205080204" pitchFamily="34" charset="-128"/>
            </a:endParaRPr>
          </a:p>
          <a:p>
            <a:pPr eaLnBrk="1" hangingPunct="1">
              <a:buFontTx/>
              <a:buNone/>
            </a:pPr>
            <a:r>
              <a:rPr lang="en-US" altLang="en-US" sz="2000" dirty="0" smtClean="0">
                <a:ea typeface="ＭＳ Ｐゴシック" panose="020B0600070205080204" pitchFamily="34" charset="-128"/>
              </a:rPr>
              <a:t>4) Can I rewrite it if I change my mind?</a:t>
            </a:r>
          </a:p>
          <a:p>
            <a:pPr eaLnBrk="1" hangingPunct="1">
              <a:buFontTx/>
              <a:buNone/>
            </a:pPr>
            <a:r>
              <a:rPr lang="en-US" altLang="en-US" sz="2000" dirty="0" smtClean="0">
                <a:ea typeface="ＭＳ Ｐゴシック" panose="020B0600070205080204" pitchFamily="34" charset="-128"/>
              </a:rPr>
              <a:t> 	- </a:t>
            </a:r>
            <a:r>
              <a:rPr lang="en-US" altLang="en-US" sz="2000" dirty="0" smtClean="0">
                <a:ea typeface="ＭＳ Ｐゴシック" panose="020B0600070205080204" pitchFamily="34" charset="-128"/>
              </a:rPr>
              <a:t>Yes, revisit </a:t>
            </a:r>
            <a:r>
              <a:rPr lang="en-US" altLang="en-US" sz="2000" dirty="0" smtClean="0">
                <a:ea typeface="ＭＳ Ｐゴシック" panose="020B0600070205080204" pitchFamily="34" charset="-128"/>
              </a:rPr>
              <a:t>your </a:t>
            </a:r>
            <a:r>
              <a:rPr lang="en-US" altLang="en-US" sz="2000" u="sng" dirty="0" smtClean="0">
                <a:solidFill>
                  <a:srgbClr val="8AC6CD"/>
                </a:solidFill>
                <a:ea typeface="ＭＳ Ｐゴシック" panose="020B0600070205080204" pitchFamily="34" charset="-128"/>
              </a:rPr>
              <a:t>thesis statement</a:t>
            </a:r>
            <a:r>
              <a:rPr lang="en-US" altLang="en-US" sz="2000" dirty="0" smtClean="0">
                <a:ea typeface="ＭＳ Ｐゴシック" panose="020B0600070205080204" pitchFamily="34" charset="-128"/>
              </a:rPr>
              <a:t> as you work on the paper.  </a:t>
            </a:r>
          </a:p>
          <a:p>
            <a:pPr eaLnBrk="1" hangingPunct="1">
              <a:buFontTx/>
              <a:buNone/>
            </a:pPr>
            <a:endParaRPr lang="en-US" altLang="en-US" sz="2400" dirty="0" smtClean="0">
              <a:ea typeface="ＭＳ Ｐゴシック" panose="020B0600070205080204" pitchFamily="34" charset="-128"/>
            </a:endParaRPr>
          </a:p>
          <a:p>
            <a:pPr eaLnBrk="1" hangingPunct="1">
              <a:buFontTx/>
              <a:buNone/>
            </a:pPr>
            <a:endParaRPr lang="ru-RU"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A strong </a:t>
            </a:r>
            <a:r>
              <a:rPr lang="en-US" altLang="en-US" sz="3000" u="sng" smtClean="0">
                <a:solidFill>
                  <a:srgbClr val="BADDE1"/>
                </a:solidFill>
                <a:ea typeface="ＭＳ Ｐゴシック" panose="020B0600070205080204" pitchFamily="34" charset="-128"/>
              </a:rPr>
              <a:t>thesis statement</a:t>
            </a:r>
            <a:r>
              <a:rPr lang="en-US" altLang="en-US" sz="3000" smtClean="0">
                <a:ea typeface="ＭＳ Ｐゴシック" panose="020B0600070205080204" pitchFamily="34" charset="-128"/>
              </a:rPr>
              <a:t> is</a:t>
            </a:r>
            <a:endParaRPr lang="ru-RU" altLang="en-US" sz="3000" smtClean="0">
              <a:ea typeface="ＭＳ Ｐゴシック" panose="020B0600070205080204" pitchFamily="34" charset="-128"/>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32601487"/>
              </p:ext>
            </p:extLst>
          </p:nvPr>
        </p:nvGraphicFramePr>
        <p:xfrm>
          <a:off x="914400" y="1524000"/>
          <a:ext cx="807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pPr eaLnBrk="1" hangingPunct="1"/>
            <a:r>
              <a:rPr lang="en-US" altLang="en-US" sz="3000" dirty="0" smtClean="0">
                <a:ea typeface="ＭＳ Ｐゴシック" panose="020B0600070205080204" pitchFamily="34" charset="-128"/>
              </a:rPr>
              <a:t>A </a:t>
            </a:r>
            <a:r>
              <a:rPr lang="en-US" altLang="en-US" sz="3000" u="sng" dirty="0" smtClean="0">
                <a:solidFill>
                  <a:srgbClr val="BADDE1"/>
                </a:solidFill>
                <a:ea typeface="ＭＳ Ｐゴシック" panose="020B0600070205080204" pitchFamily="34" charset="-128"/>
              </a:rPr>
              <a:t>thesis statement</a:t>
            </a:r>
            <a:r>
              <a:rPr lang="en-US" altLang="en-US" sz="3000" dirty="0" smtClean="0">
                <a:solidFill>
                  <a:srgbClr val="BADDE1"/>
                </a:solidFill>
                <a:ea typeface="ＭＳ Ｐゴシック" panose="020B0600070205080204" pitchFamily="34" charset="-128"/>
              </a:rPr>
              <a:t> </a:t>
            </a:r>
            <a:r>
              <a:rPr lang="en-US" altLang="en-US" sz="3000" dirty="0" smtClean="0">
                <a:ea typeface="ＭＳ Ｐゴシック" panose="020B0600070205080204" pitchFamily="34" charset="-128"/>
              </a:rPr>
              <a:t>and how it relates to the rest of the </a:t>
            </a:r>
            <a:r>
              <a:rPr lang="en-US" altLang="en-US" sz="3000" dirty="0" smtClean="0">
                <a:ea typeface="ＭＳ Ｐゴシック" panose="020B0600070205080204" pitchFamily="34" charset="-128"/>
              </a:rPr>
              <a:t>paper/essay</a:t>
            </a:r>
            <a:endParaRPr lang="ru-RU" altLang="en-US" sz="3000" dirty="0" smtClean="0">
              <a:ea typeface="ＭＳ Ｐゴシック" panose="020B0600070205080204" pitchFamily="34" charset="-128"/>
            </a:endParaRPr>
          </a:p>
        </p:txBody>
      </p:sp>
      <p:sp>
        <p:nvSpPr>
          <p:cNvPr id="19459" name="Содержимое 2"/>
          <p:cNvSpPr>
            <a:spLocks noGrp="1"/>
          </p:cNvSpPr>
          <p:nvPr>
            <p:ph idx="1"/>
          </p:nvPr>
        </p:nvSpPr>
        <p:spPr/>
        <p:txBody>
          <a:bodyPr/>
          <a:lstStyle/>
          <a:p>
            <a:pPr eaLnBrk="1" hangingPunct="1">
              <a:buFontTx/>
              <a:buNone/>
            </a:pPr>
            <a:r>
              <a:rPr lang="en-US" altLang="en-US" sz="2400" dirty="0" smtClean="0">
                <a:ea typeface="ＭＳ Ｐゴシック" panose="020B0600070205080204" pitchFamily="34" charset="-128"/>
              </a:rPr>
              <a:t>A </a:t>
            </a:r>
            <a:r>
              <a:rPr lang="en-US" altLang="en-US" sz="2400" u="sng" dirty="0" smtClean="0">
                <a:solidFill>
                  <a:srgbClr val="8AC6CD"/>
                </a:solidFill>
                <a:ea typeface="ＭＳ Ｐゴシック" panose="020B0600070205080204" pitchFamily="34" charset="-128"/>
              </a:rPr>
              <a:t>thesis statement</a:t>
            </a:r>
            <a:r>
              <a:rPr lang="en-US" altLang="en-US" sz="2400" dirty="0" smtClean="0">
                <a:solidFill>
                  <a:srgbClr val="8AC6CD"/>
                </a:solidFill>
                <a:ea typeface="ＭＳ Ｐゴシック" panose="020B0600070205080204" pitchFamily="34" charset="-128"/>
              </a:rPr>
              <a:t> </a:t>
            </a:r>
            <a:r>
              <a:rPr lang="en-US" altLang="en-US" sz="2400" dirty="0" smtClean="0">
                <a:ea typeface="ＭＳ Ｐゴシック" panose="020B0600070205080204" pitchFamily="34" charset="-128"/>
              </a:rPr>
              <a:t>should:</a:t>
            </a:r>
          </a:p>
          <a:p>
            <a:pPr eaLnBrk="1" hangingPunct="1"/>
            <a:r>
              <a:rPr lang="en-US" altLang="en-US" sz="2400" dirty="0">
                <a:ea typeface="ＭＳ Ｐゴシック" panose="020B0600070205080204" pitchFamily="34" charset="-128"/>
              </a:rPr>
              <a:t>A</a:t>
            </a:r>
            <a:r>
              <a:rPr lang="en-US" altLang="en-US" sz="2400" dirty="0" smtClean="0">
                <a:ea typeface="ＭＳ Ｐゴシック" panose="020B0600070205080204" pitchFamily="34" charset="-128"/>
              </a:rPr>
              <a:t>nswer </a:t>
            </a:r>
            <a:r>
              <a:rPr lang="en-US" altLang="en-US" sz="2400" dirty="0" smtClean="0">
                <a:ea typeface="ＭＳ Ｐゴシック" panose="020B0600070205080204" pitchFamily="34" charset="-128"/>
              </a:rPr>
              <a:t>the </a:t>
            </a:r>
            <a:r>
              <a:rPr lang="en-US" altLang="en-US" sz="2400" dirty="0" smtClean="0">
                <a:ea typeface="ＭＳ Ｐゴシック" panose="020B0600070205080204" pitchFamily="34" charset="-128"/>
              </a:rPr>
              <a:t>questions of </a:t>
            </a:r>
            <a:r>
              <a:rPr lang="en-US" altLang="en-US" sz="2400" dirty="0" smtClean="0">
                <a:ea typeface="ＭＳ Ｐゴシック" panose="020B0600070205080204" pitchFamily="34" charset="-128"/>
              </a:rPr>
              <a:t>‘</a:t>
            </a:r>
            <a:r>
              <a:rPr lang="en-US" altLang="en-US" sz="2400" dirty="0" smtClean="0">
                <a:solidFill>
                  <a:srgbClr val="00B050"/>
                </a:solidFill>
                <a:ea typeface="ＭＳ Ｐゴシック" panose="020B0600070205080204" pitchFamily="34" charset="-128"/>
              </a:rPr>
              <a:t>how</a:t>
            </a:r>
            <a:r>
              <a:rPr lang="en-US" altLang="en-US" sz="2400" dirty="0" smtClean="0">
                <a:ea typeface="ＭＳ Ｐゴシック" panose="020B0600070205080204" pitchFamily="34" charset="-128"/>
              </a:rPr>
              <a:t>’ and/or ‘</a:t>
            </a:r>
            <a:r>
              <a:rPr lang="en-US" altLang="en-US" sz="2400" dirty="0" smtClean="0">
                <a:solidFill>
                  <a:srgbClr val="00B050"/>
                </a:solidFill>
                <a:ea typeface="ＭＳ Ｐゴシック" panose="020B0600070205080204" pitchFamily="34" charset="-128"/>
              </a:rPr>
              <a:t>why</a:t>
            </a:r>
            <a:r>
              <a:rPr lang="en-US" altLang="en-US" sz="2400" dirty="0" smtClean="0">
                <a:ea typeface="ＭＳ Ｐゴシック" panose="020B0600070205080204" pitchFamily="34" charset="-128"/>
              </a:rPr>
              <a:t>’;</a:t>
            </a:r>
          </a:p>
          <a:p>
            <a:pPr eaLnBrk="1" hangingPunct="1"/>
            <a:r>
              <a:rPr lang="en-US" altLang="en-US" sz="2400" dirty="0">
                <a:ea typeface="ＭＳ Ｐゴシック" panose="020B0600070205080204" pitchFamily="34" charset="-128"/>
              </a:rPr>
              <a:t>P</a:t>
            </a:r>
            <a:r>
              <a:rPr lang="en-US" altLang="en-US" sz="2400" dirty="0" smtClean="0">
                <a:ea typeface="ＭＳ Ｐゴシック" panose="020B0600070205080204" pitchFamily="34" charset="-128"/>
              </a:rPr>
              <a:t>rovide </a:t>
            </a:r>
            <a:r>
              <a:rPr lang="en-US" altLang="en-US" sz="2400" dirty="0" smtClean="0">
                <a:ea typeface="ＭＳ Ｐゴシック" panose="020B0600070205080204" pitchFamily="34" charset="-128"/>
              </a:rPr>
              <a:t>the </a:t>
            </a:r>
            <a:r>
              <a:rPr lang="en-US" altLang="en-US" sz="2400" dirty="0" smtClean="0">
                <a:ea typeface="ＭＳ Ｐゴシック" panose="020B0600070205080204" pitchFamily="34" charset="-128"/>
              </a:rPr>
              <a:t>reasoning </a:t>
            </a:r>
            <a:r>
              <a:rPr lang="en-US" altLang="en-US" sz="2400" dirty="0" smtClean="0">
                <a:ea typeface="ＭＳ Ｐゴシック" panose="020B0600070205080204" pitchFamily="34" charset="-128"/>
              </a:rPr>
              <a:t>of the paper;</a:t>
            </a:r>
          </a:p>
          <a:p>
            <a:pPr eaLnBrk="1" hangingPunct="1"/>
            <a:r>
              <a:rPr lang="en-US" altLang="en-US" sz="2400" dirty="0">
                <a:ea typeface="ＭＳ Ｐゴシック" panose="020B0600070205080204" pitchFamily="34" charset="-128"/>
              </a:rPr>
              <a:t>C</a:t>
            </a:r>
            <a:r>
              <a:rPr lang="en-US" altLang="en-US" sz="2400" dirty="0" smtClean="0">
                <a:ea typeface="ＭＳ Ｐゴシック" panose="020B0600070205080204" pitchFamily="34" charset="-128"/>
              </a:rPr>
              <a:t>over </a:t>
            </a:r>
            <a:r>
              <a:rPr lang="en-US" altLang="en-US" sz="2400" dirty="0" smtClean="0">
                <a:ea typeface="ＭＳ Ｐゴシック" panose="020B0600070205080204" pitchFamily="34" charset="-128"/>
              </a:rPr>
              <a:t>the entire paper.</a:t>
            </a:r>
          </a:p>
          <a:p>
            <a:pPr eaLnBrk="1" hangingPunct="1">
              <a:buFontTx/>
              <a:buNone/>
            </a:pPr>
            <a:endParaRPr lang="en-US" altLang="en-US" sz="2400" dirty="0" smtClean="0">
              <a:ea typeface="ＭＳ Ｐゴシック" panose="020B0600070205080204" pitchFamily="34" charset="-128"/>
            </a:endParaRPr>
          </a:p>
          <a:p>
            <a:pPr eaLnBrk="1" hangingPunct="1">
              <a:buFontTx/>
              <a:buNone/>
            </a:pPr>
            <a:r>
              <a:rPr lang="en-US" altLang="en-US" sz="2400" dirty="0" smtClean="0">
                <a:ea typeface="ＭＳ Ｐゴシック" panose="020B0600070205080204" pitchFamily="34" charset="-128"/>
              </a:rPr>
              <a:t>The rest of the paper should:</a:t>
            </a:r>
          </a:p>
          <a:p>
            <a:pPr eaLnBrk="1" hangingPunct="1"/>
            <a:r>
              <a:rPr lang="en-US" altLang="en-US" sz="2400" dirty="0">
                <a:ea typeface="ＭＳ Ｐゴシック" panose="020B0600070205080204" pitchFamily="34" charset="-128"/>
              </a:rPr>
              <a:t>E</a:t>
            </a:r>
            <a:r>
              <a:rPr lang="en-US" altLang="en-US" sz="2400" dirty="0" smtClean="0">
                <a:ea typeface="ＭＳ Ｐゴシック" panose="020B0600070205080204" pitchFamily="34" charset="-128"/>
              </a:rPr>
              <a:t>cho </a:t>
            </a:r>
            <a:r>
              <a:rPr lang="en-US" altLang="en-US" sz="2400" dirty="0" smtClean="0">
                <a:ea typeface="ＭＳ Ｐゴシック" panose="020B0600070205080204" pitchFamily="34" charset="-128"/>
              </a:rPr>
              <a:t>a </a:t>
            </a:r>
            <a:r>
              <a:rPr lang="en-US" altLang="en-US" sz="2400" u="sng" dirty="0" smtClean="0">
                <a:solidFill>
                  <a:srgbClr val="8AC6CD"/>
                </a:solidFill>
                <a:ea typeface="ＭＳ Ｐゴシック" panose="020B0600070205080204" pitchFamily="34" charset="-128"/>
              </a:rPr>
              <a:t>thesis statement</a:t>
            </a:r>
            <a:r>
              <a:rPr lang="en-US" altLang="en-US" sz="2400" dirty="0" smtClean="0">
                <a:solidFill>
                  <a:srgbClr val="8AC6CD"/>
                </a:solidFill>
                <a:ea typeface="ＭＳ Ｐゴシック" panose="020B0600070205080204" pitchFamily="34" charset="-128"/>
              </a:rPr>
              <a:t> </a:t>
            </a:r>
            <a:r>
              <a:rPr lang="en-US" altLang="en-US" sz="2400" dirty="0" smtClean="0">
                <a:ea typeface="ＭＳ Ｐゴシック" panose="020B0600070205080204" pitchFamily="34" charset="-128"/>
              </a:rPr>
              <a:t>in every sentence;</a:t>
            </a:r>
          </a:p>
          <a:p>
            <a:pPr eaLnBrk="1" hangingPunct="1"/>
            <a:r>
              <a:rPr lang="en-US" altLang="en-US" sz="2400" dirty="0">
                <a:ea typeface="ＭＳ Ｐゴシック" panose="020B0600070205080204" pitchFamily="34" charset="-128"/>
              </a:rPr>
              <a:t>P</a:t>
            </a:r>
            <a:r>
              <a:rPr lang="en-US" altLang="en-US" sz="2400" dirty="0" smtClean="0">
                <a:ea typeface="ＭＳ Ｐゴシック" panose="020B0600070205080204" pitchFamily="34" charset="-128"/>
              </a:rPr>
              <a:t>rove </a:t>
            </a:r>
            <a:r>
              <a:rPr lang="en-US" altLang="en-US" sz="2400" dirty="0" smtClean="0">
                <a:ea typeface="ＭＳ Ｐゴシック" panose="020B0600070205080204" pitchFamily="34" charset="-128"/>
              </a:rPr>
              <a:t>that the </a:t>
            </a:r>
            <a:r>
              <a:rPr lang="en-US" altLang="en-US" sz="2400" u="sng" dirty="0" smtClean="0">
                <a:solidFill>
                  <a:srgbClr val="8AC6CD"/>
                </a:solidFill>
                <a:ea typeface="ＭＳ Ｐゴシック" panose="020B0600070205080204" pitchFamily="34" charset="-128"/>
              </a:rPr>
              <a:t>thesis statement</a:t>
            </a:r>
            <a:r>
              <a:rPr lang="en-US" altLang="en-US" sz="2400" dirty="0" smtClean="0">
                <a:ea typeface="ＭＳ Ｐゴシック" panose="020B0600070205080204" pitchFamily="34" charset="-128"/>
              </a:rPr>
              <a:t> is correct;</a:t>
            </a:r>
          </a:p>
          <a:p>
            <a:pPr eaLnBrk="1" hangingPunct="1"/>
            <a:r>
              <a:rPr lang="en-US" altLang="en-US" sz="2400" dirty="0">
                <a:ea typeface="ＭＳ Ｐゴシック" panose="020B0600070205080204" pitchFamily="34" charset="-128"/>
              </a:rPr>
              <a:t>R</a:t>
            </a:r>
            <a:r>
              <a:rPr lang="en-US" altLang="en-US" sz="2400" dirty="0" smtClean="0">
                <a:ea typeface="ＭＳ Ｐゴシック" panose="020B0600070205080204" pitchFamily="34" charset="-128"/>
              </a:rPr>
              <a:t>epeat </a:t>
            </a:r>
            <a:r>
              <a:rPr lang="en-US" altLang="en-US" sz="2400" dirty="0" smtClean="0">
                <a:ea typeface="ＭＳ Ｐゴシック" panose="020B0600070205080204" pitchFamily="34" charset="-128"/>
              </a:rPr>
              <a:t>a rephrased </a:t>
            </a:r>
            <a:r>
              <a:rPr lang="en-US" altLang="en-US" sz="2400" u="sng" dirty="0" smtClean="0">
                <a:solidFill>
                  <a:srgbClr val="8AC6CD"/>
                </a:solidFill>
                <a:ea typeface="ＭＳ Ｐゴシック" panose="020B0600070205080204" pitchFamily="34" charset="-128"/>
              </a:rPr>
              <a:t>thesis statement</a:t>
            </a:r>
            <a:r>
              <a:rPr lang="en-US" altLang="en-US" sz="2400" dirty="0" smtClean="0">
                <a:solidFill>
                  <a:srgbClr val="8AC6CD"/>
                </a:solidFill>
                <a:ea typeface="ＭＳ Ｐゴシック" panose="020B0600070205080204" pitchFamily="34" charset="-128"/>
              </a:rPr>
              <a:t> </a:t>
            </a:r>
            <a:r>
              <a:rPr lang="en-US" altLang="en-US" sz="2400" dirty="0" smtClean="0">
                <a:ea typeface="ＭＳ Ｐゴシック" panose="020B0600070205080204" pitchFamily="34" charset="-128"/>
              </a:rPr>
              <a:t>in the conclusion.</a:t>
            </a:r>
            <a:endParaRPr lang="ru-RU"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5 Groups of Never-Use Words:</a:t>
            </a:r>
            <a:endParaRPr lang="ru-RU" altLang="en-US" sz="3000" smtClean="0">
              <a:ea typeface="ＭＳ Ｐゴシック" panose="020B0600070205080204" pitchFamily="34" charset="-128"/>
            </a:endParaRPr>
          </a:p>
        </p:txBody>
      </p:sp>
      <p:sp>
        <p:nvSpPr>
          <p:cNvPr id="20483" name="Содержимое 2"/>
          <p:cNvSpPr>
            <a:spLocks noGrp="1"/>
          </p:cNvSpPr>
          <p:nvPr>
            <p:ph idx="1"/>
          </p:nvPr>
        </p:nvSpPr>
        <p:spPr/>
        <p:txBody>
          <a:bodyPr/>
          <a:lstStyle/>
          <a:p>
            <a:pPr eaLnBrk="1" hangingPunct="1"/>
            <a:endParaRPr lang="en-US" altLang="en-US" sz="2400" dirty="0" smtClean="0">
              <a:ea typeface="ＭＳ Ｐゴシック" panose="020B0600070205080204" pitchFamily="34" charset="-128"/>
            </a:endParaRPr>
          </a:p>
          <a:p>
            <a:pPr eaLnBrk="1" hangingPunct="1"/>
            <a:endParaRPr lang="en-US" altLang="en-US" sz="2400" dirty="0" smtClean="0">
              <a:ea typeface="ＭＳ Ｐゴシック" panose="020B0600070205080204" pitchFamily="34" charset="-128"/>
            </a:endParaRPr>
          </a:p>
          <a:p>
            <a:pPr eaLnBrk="1" hangingPunct="1"/>
            <a:r>
              <a:rPr lang="en-US" altLang="en-US" sz="2400" dirty="0" smtClean="0">
                <a:ea typeface="ＭＳ Ｐゴシック" panose="020B0600070205080204" pitchFamily="34" charset="-128"/>
              </a:rPr>
              <a:t>Personal pronouns – </a:t>
            </a:r>
            <a:r>
              <a:rPr lang="en-US" altLang="en-US" sz="2400" dirty="0" smtClean="0">
                <a:ea typeface="ＭＳ Ｐゴシック" panose="020B0600070205080204" pitchFamily="34" charset="-128"/>
              </a:rPr>
              <a:t>    </a:t>
            </a:r>
            <a:r>
              <a:rPr lang="en-US" altLang="en-US" sz="2400" dirty="0" smtClean="0">
                <a:solidFill>
                  <a:srgbClr val="4597A0"/>
                </a:solidFill>
                <a:ea typeface="ＭＳ Ｐゴシック" panose="020B0600070205080204" pitchFamily="34" charset="-128"/>
              </a:rPr>
              <a:t>I</a:t>
            </a:r>
            <a:r>
              <a:rPr lang="en-US" altLang="en-US" sz="2400" dirty="0" smtClean="0">
                <a:solidFill>
                  <a:srgbClr val="4597A0"/>
                </a:solidFill>
                <a:ea typeface="ＭＳ Ｐゴシック" panose="020B0600070205080204" pitchFamily="34" charset="-128"/>
              </a:rPr>
              <a:t>, you, we</a:t>
            </a:r>
          </a:p>
          <a:p>
            <a:pPr eaLnBrk="1" hangingPunct="1"/>
            <a:r>
              <a:rPr lang="en-US" altLang="en-US" sz="2400" dirty="0" smtClean="0">
                <a:ea typeface="ＭＳ Ｐゴシック" panose="020B0600070205080204" pitchFamily="34" charset="-128"/>
              </a:rPr>
              <a:t>Uncertainty qualifiers – </a:t>
            </a:r>
            <a:r>
              <a:rPr lang="en-US" altLang="en-US" sz="2400" dirty="0" smtClean="0">
                <a:solidFill>
                  <a:srgbClr val="4597A0"/>
                </a:solidFill>
                <a:ea typeface="ＭＳ Ｐゴシック" panose="020B0600070205080204" pitchFamily="34" charset="-128"/>
              </a:rPr>
              <a:t>might, maybe, perhaps</a:t>
            </a:r>
          </a:p>
          <a:p>
            <a:pPr eaLnBrk="1" hangingPunct="1"/>
            <a:r>
              <a:rPr lang="en-US" altLang="en-US" sz="2400" dirty="0" smtClean="0">
                <a:ea typeface="ＭＳ Ｐゴシック" panose="020B0600070205080204" pitchFamily="34" charset="-128"/>
              </a:rPr>
              <a:t>Extremism symptoms – </a:t>
            </a:r>
            <a:r>
              <a:rPr lang="en-US" altLang="en-US" sz="2400" dirty="0" smtClean="0">
                <a:solidFill>
                  <a:srgbClr val="4597A0"/>
                </a:solidFill>
                <a:ea typeface="ＭＳ Ｐゴシック" panose="020B0600070205080204" pitchFamily="34" charset="-128"/>
              </a:rPr>
              <a:t>everything, all, none, always, never </a:t>
            </a:r>
          </a:p>
          <a:p>
            <a:pPr eaLnBrk="1" hangingPunct="1"/>
            <a:r>
              <a:rPr lang="en-US" altLang="en-US" sz="2400" dirty="0" smtClean="0">
                <a:ea typeface="ＭＳ Ｐゴシック" panose="020B0600070205080204" pitchFamily="34" charset="-128"/>
              </a:rPr>
              <a:t>Vague formulations – </a:t>
            </a:r>
            <a:r>
              <a:rPr lang="en-US" altLang="en-US" sz="2400" dirty="0" smtClean="0">
                <a:ea typeface="ＭＳ Ｐゴシック" panose="020B0600070205080204" pitchFamily="34" charset="-128"/>
              </a:rPr>
              <a:t>     </a:t>
            </a:r>
            <a:r>
              <a:rPr lang="en-US" altLang="en-US" sz="2400" dirty="0" smtClean="0">
                <a:solidFill>
                  <a:srgbClr val="4597A0"/>
                </a:solidFill>
                <a:ea typeface="ＭＳ Ｐゴシック" panose="020B0600070205080204" pitchFamily="34" charset="-128"/>
              </a:rPr>
              <a:t>some</a:t>
            </a:r>
            <a:r>
              <a:rPr lang="en-US" altLang="en-US" sz="2400" dirty="0" smtClean="0">
                <a:solidFill>
                  <a:srgbClr val="4597A0"/>
                </a:solidFill>
                <a:ea typeface="ＭＳ Ｐゴシック" panose="020B0600070205080204" pitchFamily="34" charset="-128"/>
              </a:rPr>
              <a:t>, kind of, somewhat</a:t>
            </a:r>
          </a:p>
          <a:p>
            <a:pPr eaLnBrk="1" hangingPunct="1"/>
            <a:r>
              <a:rPr lang="en-US" altLang="en-US" sz="2400" dirty="0" smtClean="0">
                <a:ea typeface="ＭＳ Ｐゴシック" panose="020B0600070205080204" pitchFamily="34" charset="-128"/>
              </a:rPr>
              <a:t>Obvious exaggerations – </a:t>
            </a:r>
            <a:r>
              <a:rPr lang="en-US" altLang="en-US" sz="2400" dirty="0" smtClean="0">
                <a:solidFill>
                  <a:srgbClr val="4597A0"/>
                </a:solidFill>
                <a:ea typeface="ＭＳ Ｐゴシック" panose="020B0600070205080204" pitchFamily="34" charset="-128"/>
              </a:rPr>
              <a:t>life-saving, best of the best      </a:t>
            </a:r>
          </a:p>
          <a:p>
            <a:pPr eaLnBrk="1" hangingPunct="1"/>
            <a:endParaRPr lang="en-US" altLang="en-US" sz="2400" dirty="0" smtClean="0">
              <a:solidFill>
                <a:srgbClr val="4597A0"/>
              </a:solidFill>
              <a:ea typeface="ＭＳ Ｐゴシック" panose="020B0600070205080204" pitchFamily="34" charset="-128"/>
            </a:endParaRPr>
          </a:p>
          <a:p>
            <a:pPr eaLnBrk="1" hangingPunct="1"/>
            <a:endParaRPr lang="en-US" altLang="en-US" dirty="0" smtClean="0">
              <a:solidFill>
                <a:srgbClr val="4597A0"/>
              </a:solidFill>
              <a:ea typeface="ＭＳ Ｐゴシック" panose="020B0600070205080204" pitchFamily="34" charset="-128"/>
            </a:endParaRPr>
          </a:p>
          <a:p>
            <a:pPr eaLnBrk="1" hangingPunct="1"/>
            <a:endParaRPr lang="ru-RU"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6 Groups of Must-Use Words:</a:t>
            </a:r>
            <a:endParaRPr lang="ru-RU" altLang="en-US" sz="3000" smtClean="0">
              <a:ea typeface="ＭＳ Ｐゴシック" panose="020B0600070205080204" pitchFamily="34" charset="-128"/>
            </a:endParaRPr>
          </a:p>
        </p:txBody>
      </p:sp>
      <p:sp>
        <p:nvSpPr>
          <p:cNvPr id="21507" name="Содержимое 2"/>
          <p:cNvSpPr>
            <a:spLocks noGrp="1"/>
          </p:cNvSpPr>
          <p:nvPr>
            <p:ph idx="1"/>
          </p:nvPr>
        </p:nvSpPr>
        <p:spPr/>
        <p:txBody>
          <a:bodyPr/>
          <a:lstStyle/>
          <a:p>
            <a:pPr eaLnBrk="1" hangingPunct="1">
              <a:buFontTx/>
              <a:buNone/>
            </a:pPr>
            <a:endParaRPr lang="en-US" altLang="en-US" sz="2400" smtClean="0">
              <a:ea typeface="ＭＳ Ｐゴシック" panose="020B0600070205080204" pitchFamily="34" charset="-128"/>
            </a:endParaRPr>
          </a:p>
          <a:p>
            <a:pPr eaLnBrk="1" hangingPunct="1">
              <a:lnSpc>
                <a:spcPct val="150000"/>
              </a:lnSpc>
            </a:pPr>
            <a:r>
              <a:rPr lang="en-US" altLang="en-US" sz="2400" smtClean="0">
                <a:ea typeface="ＭＳ Ｐゴシック" panose="020B0600070205080204" pitchFamily="34" charset="-128"/>
              </a:rPr>
              <a:t>Sources of information:</a:t>
            </a:r>
            <a:r>
              <a:rPr lang="en-US" altLang="en-US" sz="2400" smtClean="0">
                <a:solidFill>
                  <a:srgbClr val="4597A0"/>
                </a:solidFill>
                <a:ea typeface="ＭＳ Ｐゴシック" panose="020B0600070205080204" pitchFamily="34" charset="-128"/>
              </a:rPr>
              <a:t> studies reveal, research shows</a:t>
            </a:r>
            <a:endParaRPr lang="en-US" altLang="en-US" sz="2400" smtClean="0">
              <a:ea typeface="ＭＳ Ｐゴシック" panose="020B0600070205080204" pitchFamily="34" charset="-128"/>
            </a:endParaRPr>
          </a:p>
          <a:p>
            <a:pPr eaLnBrk="1" hangingPunct="1">
              <a:lnSpc>
                <a:spcPct val="150000"/>
              </a:lnSpc>
            </a:pPr>
            <a:r>
              <a:rPr lang="en-US" altLang="en-US" sz="2400" smtClean="0">
                <a:ea typeface="ＭＳ Ｐゴシック" panose="020B0600070205080204" pitchFamily="34" charset="-128"/>
              </a:rPr>
              <a:t>Realistic views: </a:t>
            </a:r>
            <a:r>
              <a:rPr lang="en-US" altLang="en-US" sz="2400" smtClean="0">
                <a:solidFill>
                  <a:srgbClr val="4597A0"/>
                </a:solidFill>
                <a:ea typeface="ＭＳ Ｐゴシック" panose="020B0600070205080204" pitchFamily="34" charset="-128"/>
              </a:rPr>
              <a:t>many, significant, most</a:t>
            </a:r>
          </a:p>
          <a:p>
            <a:pPr eaLnBrk="1" hangingPunct="1">
              <a:lnSpc>
                <a:spcPct val="150000"/>
              </a:lnSpc>
            </a:pPr>
            <a:r>
              <a:rPr lang="en-US" altLang="en-US" sz="2400" smtClean="0">
                <a:ea typeface="ＭＳ Ｐゴシック" panose="020B0600070205080204" pitchFamily="34" charset="-128"/>
              </a:rPr>
              <a:t>Characteristics: </a:t>
            </a:r>
            <a:r>
              <a:rPr lang="en-US" altLang="en-US" sz="2400" smtClean="0">
                <a:solidFill>
                  <a:srgbClr val="4597A0"/>
                </a:solidFill>
                <a:ea typeface="ＭＳ Ｐゴシック" panose="020B0600070205080204" pitchFamily="34" charset="-128"/>
              </a:rPr>
              <a:t>primarily, frequently, often </a:t>
            </a:r>
          </a:p>
          <a:p>
            <a:pPr eaLnBrk="1" hangingPunct="1">
              <a:lnSpc>
                <a:spcPct val="150000"/>
              </a:lnSpc>
            </a:pPr>
            <a:r>
              <a:rPr lang="en-US" altLang="en-US" sz="2400" smtClean="0">
                <a:ea typeface="ＭＳ Ｐゴシック" panose="020B0600070205080204" pitchFamily="34" charset="-128"/>
              </a:rPr>
              <a:t>Clear explanations: </a:t>
            </a:r>
            <a:r>
              <a:rPr lang="en-US" altLang="en-US" sz="2400" smtClean="0">
                <a:solidFill>
                  <a:srgbClr val="4597A0"/>
                </a:solidFill>
                <a:ea typeface="ＭＳ Ｐゴシック" panose="020B0600070205080204" pitchFamily="34" charset="-128"/>
              </a:rPr>
              <a:t>because, thus, for, due to, since</a:t>
            </a:r>
          </a:p>
          <a:p>
            <a:pPr eaLnBrk="1" hangingPunct="1">
              <a:lnSpc>
                <a:spcPct val="150000"/>
              </a:lnSpc>
            </a:pPr>
            <a:r>
              <a:rPr lang="en-US" altLang="en-US" sz="2400" smtClean="0">
                <a:ea typeface="ＭＳ Ｐゴシック" panose="020B0600070205080204" pitchFamily="34" charset="-128"/>
              </a:rPr>
              <a:t>Relationships: </a:t>
            </a:r>
            <a:r>
              <a:rPr lang="en-US" altLang="en-US" sz="2400" smtClean="0">
                <a:solidFill>
                  <a:srgbClr val="4597A0"/>
                </a:solidFill>
                <a:ea typeface="ＭＳ Ｐゴシック" panose="020B0600070205080204" pitchFamily="34" charset="-128"/>
              </a:rPr>
              <a:t>impact, influence, tendency, contribute to</a:t>
            </a:r>
          </a:p>
          <a:p>
            <a:pPr eaLnBrk="1" hangingPunct="1">
              <a:lnSpc>
                <a:spcPct val="150000"/>
              </a:lnSpc>
            </a:pPr>
            <a:r>
              <a:rPr lang="en-US" altLang="en-US" sz="2400" smtClean="0">
                <a:ea typeface="ＭＳ Ｐゴシック" panose="020B0600070205080204" pitchFamily="34" charset="-128"/>
              </a:rPr>
              <a:t>Active verbs:  </a:t>
            </a:r>
            <a:r>
              <a:rPr lang="en-US" altLang="en-US" sz="2400" smtClean="0">
                <a:solidFill>
                  <a:srgbClr val="4597A0"/>
                </a:solidFill>
                <a:ea typeface="ＭＳ Ｐゴシック" panose="020B0600070205080204" pitchFamily="34" charset="-128"/>
              </a:rPr>
              <a:t>demonstrate, illustrate, identify, elucidate, present, inform, reveal, show, express, justify, convey </a:t>
            </a:r>
            <a:endParaRPr lang="ru-RU" altLang="en-US" sz="2400" smtClean="0">
              <a:solidFill>
                <a:srgbClr val="4597A0"/>
              </a:solidFill>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381000" y="214313"/>
            <a:ext cx="8763000" cy="762000"/>
          </a:xfrm>
        </p:spPr>
        <p:txBody>
          <a:bodyPr/>
          <a:lstStyle/>
          <a:p>
            <a:pPr eaLnBrk="1" hangingPunct="1"/>
            <a:r>
              <a:rPr lang="en-US" altLang="en-US" sz="3000" smtClean="0">
                <a:ea typeface="ＭＳ Ｐゴシック" panose="020B0600070205080204" pitchFamily="34" charset="-128"/>
              </a:rPr>
              <a:t>10 Common Mistakes in </a:t>
            </a:r>
            <a:r>
              <a:rPr lang="en-US" altLang="en-US" sz="3000" u="sng" smtClean="0">
                <a:solidFill>
                  <a:srgbClr val="BADDE1"/>
                </a:solidFill>
                <a:ea typeface="ＭＳ Ｐゴシック" panose="020B0600070205080204" pitchFamily="34" charset="-128"/>
              </a:rPr>
              <a:t>thesis statements:</a:t>
            </a:r>
            <a:endParaRPr lang="ru-RU" altLang="en-US" sz="3000" smtClean="0">
              <a:ea typeface="ＭＳ Ｐゴシック" panose="020B0600070205080204" pitchFamily="34" charset="-128"/>
            </a:endParaRPr>
          </a:p>
        </p:txBody>
      </p:sp>
      <p:sp>
        <p:nvSpPr>
          <p:cNvPr id="22531" name="Содержимое 2"/>
          <p:cNvSpPr>
            <a:spLocks noGrp="1"/>
          </p:cNvSpPr>
          <p:nvPr>
            <p:ph idx="1"/>
          </p:nvPr>
        </p:nvSpPr>
        <p:spPr/>
        <p:txBody>
          <a:bodyPr/>
          <a:lstStyle/>
          <a:p>
            <a:pPr eaLnBrk="1" hangingPunct="1">
              <a:lnSpc>
                <a:spcPct val="125000"/>
              </a:lnSpc>
              <a:buFontTx/>
              <a:buNone/>
            </a:pPr>
            <a:r>
              <a:rPr lang="en-US" altLang="en-US" sz="2400" i="1" dirty="0" smtClean="0">
                <a:ea typeface="ＭＳ Ｐゴシック" panose="020B0600070205080204" pitchFamily="34" charset="-128"/>
              </a:rPr>
              <a:t>1) </a:t>
            </a:r>
            <a:r>
              <a:rPr lang="en-US" altLang="en-US" sz="2400" i="1" u="sng" dirty="0" smtClean="0">
                <a:ea typeface="ＭＳ Ｐゴシック" panose="020B0600070205080204" pitchFamily="34" charset="-128"/>
              </a:rPr>
              <a:t>Declaration of topic</a:t>
            </a:r>
            <a:r>
              <a:rPr lang="en-US" altLang="en-US" sz="2400" dirty="0" smtClean="0">
                <a:ea typeface="ＭＳ Ｐゴシック" panose="020B0600070205080204" pitchFamily="34" charset="-128"/>
              </a:rPr>
              <a:t>: Similarities of Societies.</a:t>
            </a:r>
          </a:p>
          <a:p>
            <a:pPr eaLnBrk="1" hangingPunct="1">
              <a:lnSpc>
                <a:spcPct val="125000"/>
              </a:lnSpc>
              <a:buFontTx/>
              <a:buNone/>
            </a:pPr>
            <a:r>
              <a:rPr lang="en-US" altLang="en-US" sz="2400" i="1" dirty="0" smtClean="0">
                <a:ea typeface="ＭＳ Ｐゴシック" panose="020B0600070205080204" pitchFamily="34" charset="-128"/>
              </a:rPr>
              <a:t>2) </a:t>
            </a:r>
            <a:r>
              <a:rPr lang="en-US" altLang="en-US" sz="2400" i="1" u="sng" dirty="0" smtClean="0">
                <a:ea typeface="ＭＳ Ｐゴシック" panose="020B0600070205080204" pitchFamily="34" charset="-128"/>
              </a:rPr>
              <a:t>Questions</a:t>
            </a:r>
            <a:r>
              <a:rPr lang="en-US" altLang="en-US" sz="2400" dirty="0" smtClean="0">
                <a:ea typeface="ＭＳ Ｐゴシック" panose="020B0600070205080204" pitchFamily="34" charset="-128"/>
              </a:rPr>
              <a:t>: Are there similarities between cultures?</a:t>
            </a:r>
          </a:p>
          <a:p>
            <a:pPr eaLnBrk="1" hangingPunct="1">
              <a:lnSpc>
                <a:spcPct val="125000"/>
              </a:lnSpc>
              <a:buFontTx/>
              <a:buNone/>
            </a:pPr>
            <a:r>
              <a:rPr lang="en-US" altLang="en-US" sz="2400" i="1" dirty="0" smtClean="0">
                <a:ea typeface="ＭＳ Ｐゴシック" panose="020B0600070205080204" pitchFamily="34" charset="-128"/>
              </a:rPr>
              <a:t>3) </a:t>
            </a:r>
            <a:r>
              <a:rPr lang="en-US" altLang="en-US" sz="2400" i="1" u="sng" dirty="0" smtClean="0">
                <a:ea typeface="ＭＳ Ｐゴシック" panose="020B0600070205080204" pitchFamily="34" charset="-128"/>
              </a:rPr>
              <a:t>Captain Obvious</a:t>
            </a:r>
            <a:r>
              <a:rPr lang="en-US" altLang="en-US" sz="2400" dirty="0" smtClean="0">
                <a:ea typeface="ＭＳ Ｐゴシック" panose="020B0600070205080204" pitchFamily="34" charset="-128"/>
              </a:rPr>
              <a:t>: Overeating is bad for health.</a:t>
            </a:r>
          </a:p>
          <a:p>
            <a:pPr eaLnBrk="1" hangingPunct="1">
              <a:lnSpc>
                <a:spcPct val="125000"/>
              </a:lnSpc>
              <a:buFontTx/>
              <a:buNone/>
            </a:pPr>
            <a:r>
              <a:rPr lang="en-US" altLang="en-US" sz="2400" i="1" dirty="0" smtClean="0">
                <a:ea typeface="ＭＳ Ｐゴシック" panose="020B0600070205080204" pitchFamily="34" charset="-128"/>
              </a:rPr>
              <a:t>4) </a:t>
            </a:r>
            <a:r>
              <a:rPr lang="en-US" altLang="en-US" sz="2400" i="1" u="sng" dirty="0" smtClean="0">
                <a:ea typeface="ＭＳ Ｐゴシック" panose="020B0600070205080204" pitchFamily="34" charset="-128"/>
              </a:rPr>
              <a:t>Falling between </a:t>
            </a:r>
            <a:r>
              <a:rPr lang="en-US" altLang="en-US" sz="2400" i="1" u="sng" dirty="0" smtClean="0">
                <a:ea typeface="ＭＳ Ｐゴシック" panose="020B0600070205080204" pitchFamily="34" charset="-128"/>
              </a:rPr>
              <a:t>two benches</a:t>
            </a:r>
            <a:r>
              <a:rPr lang="en-US" altLang="en-US" sz="2400" dirty="0" smtClean="0">
                <a:ea typeface="ＭＳ Ｐゴシック" panose="020B0600070205080204" pitchFamily="34" charset="-128"/>
              </a:rPr>
              <a:t>: </a:t>
            </a:r>
            <a:r>
              <a:rPr lang="en-US" altLang="en-US" sz="2400" dirty="0" smtClean="0">
                <a:ea typeface="ＭＳ Ｐゴシック" panose="020B0600070205080204" pitchFamily="34" charset="-128"/>
              </a:rPr>
              <a:t>Sometimes this can happen, but sometimes it can’t.</a:t>
            </a:r>
          </a:p>
          <a:p>
            <a:pPr eaLnBrk="1" hangingPunct="1">
              <a:lnSpc>
                <a:spcPct val="125000"/>
              </a:lnSpc>
              <a:buFontTx/>
              <a:buNone/>
            </a:pPr>
            <a:r>
              <a:rPr lang="en-US" altLang="en-US" sz="2400" i="1" dirty="0" smtClean="0">
                <a:ea typeface="ＭＳ Ｐゴシック" panose="020B0600070205080204" pitchFamily="34" charset="-128"/>
              </a:rPr>
              <a:t>5) </a:t>
            </a:r>
            <a:r>
              <a:rPr lang="en-US" altLang="en-US" sz="2400" i="1" u="sng" dirty="0" smtClean="0">
                <a:ea typeface="ＭＳ Ｐゴシック" panose="020B0600070205080204" pitchFamily="34" charset="-128"/>
              </a:rPr>
              <a:t>Too many words</a:t>
            </a:r>
            <a:r>
              <a:rPr lang="en-US" altLang="en-US" sz="2400" i="1" dirty="0" smtClean="0">
                <a:ea typeface="ＭＳ Ｐゴシック" panose="020B0600070205080204" pitchFamily="34" charset="-128"/>
              </a:rPr>
              <a:t> </a:t>
            </a:r>
            <a:r>
              <a:rPr lang="en-US" altLang="en-US" sz="2400" dirty="0" smtClean="0">
                <a:ea typeface="ＭＳ Ｐゴシック" panose="020B0600070205080204" pitchFamily="34" charset="-128"/>
              </a:rPr>
              <a:t>– keep it brief (up to 25 words).</a:t>
            </a:r>
          </a:p>
          <a:p>
            <a:pPr eaLnBrk="1" hangingPunct="1">
              <a:lnSpc>
                <a:spcPct val="125000"/>
              </a:lnSpc>
              <a:buFontTx/>
              <a:buNone/>
            </a:pPr>
            <a:r>
              <a:rPr lang="en-US" altLang="en-US" sz="2400" i="1" dirty="0" smtClean="0">
                <a:ea typeface="ＭＳ Ｐゴシック" panose="020B0600070205080204" pitchFamily="34" charset="-128"/>
              </a:rPr>
              <a:t>6) </a:t>
            </a:r>
            <a:r>
              <a:rPr lang="en-US" altLang="en-US" sz="2400" i="1" u="sng" dirty="0" smtClean="0">
                <a:ea typeface="ＭＳ Ｐゴシック" panose="020B0600070205080204" pitchFamily="34" charset="-128"/>
              </a:rPr>
              <a:t>Making vows</a:t>
            </a:r>
            <a:r>
              <a:rPr lang="en-US" altLang="en-US" sz="2400" dirty="0" smtClean="0">
                <a:ea typeface="ＭＳ Ｐゴシック" panose="020B0600070205080204" pitchFamily="34" charset="-128"/>
              </a:rPr>
              <a:t>: I am going to discuss, this paper will analyze, the purpose of my paper is…</a:t>
            </a:r>
          </a:p>
          <a:p>
            <a:pPr eaLnBrk="1" hangingPunct="1">
              <a:lnSpc>
                <a:spcPct val="150000"/>
              </a:lnSpc>
              <a:buFontTx/>
              <a:buNone/>
            </a:pPr>
            <a:r>
              <a:rPr lang="en-US" altLang="en-US" sz="2400" i="1" dirty="0" smtClean="0">
                <a:ea typeface="ＭＳ Ｐゴシック" panose="020B0600070205080204" pitchFamily="34" charset="-128"/>
              </a:rPr>
              <a:t>7) </a:t>
            </a:r>
            <a:r>
              <a:rPr lang="en-US" altLang="en-US" sz="2400" i="1" u="sng" dirty="0" smtClean="0">
                <a:ea typeface="ＭＳ Ｐゴシック" panose="020B0600070205080204" pitchFamily="34" charset="-128"/>
              </a:rPr>
              <a:t>Random list:</a:t>
            </a:r>
            <a:r>
              <a:rPr lang="en-US" altLang="en-US" sz="2400" i="1" dirty="0" smtClean="0">
                <a:ea typeface="ＭＳ Ｐゴシック" panose="020B0600070205080204" pitchFamily="34" charset="-128"/>
              </a:rPr>
              <a:t> </a:t>
            </a:r>
            <a:r>
              <a:rPr lang="en-US" altLang="en-US" sz="2400" dirty="0" smtClean="0">
                <a:ea typeface="ＭＳ Ｐゴシック" panose="020B0600070205080204" pitchFamily="34" charset="-128"/>
              </a:rPr>
              <a:t>Argument 1; argument 2; argument 3</a:t>
            </a:r>
          </a:p>
          <a:p>
            <a:pPr algn="ctr" eaLnBrk="1" hangingPunct="1">
              <a:lnSpc>
                <a:spcPct val="150000"/>
              </a:lnSpc>
              <a:buFontTx/>
              <a:buNone/>
            </a:pPr>
            <a:r>
              <a:rPr lang="en-US" altLang="en-US" sz="2400" dirty="0" smtClean="0">
                <a:ea typeface="ＭＳ Ｐゴシック" panose="020B0600070205080204" pitchFamily="34" charset="-128"/>
              </a:rPr>
              <a:t>To be continued…</a:t>
            </a:r>
          </a:p>
          <a:p>
            <a:pPr eaLnBrk="1" hangingPunct="1">
              <a:lnSpc>
                <a:spcPct val="125000"/>
              </a:lnSpc>
              <a:buFontTx/>
              <a:buNone/>
            </a:pPr>
            <a:endParaRPr lang="en-US" altLang="en-US" sz="2400" dirty="0" smtClean="0">
              <a:ea typeface="ＭＳ Ｐゴシック" panose="020B0600070205080204" pitchFamily="34" charset="-128"/>
            </a:endParaRPr>
          </a:p>
          <a:p>
            <a:pPr eaLnBrk="1" hangingPunct="1">
              <a:buFontTx/>
              <a:buNone/>
            </a:pPr>
            <a:endParaRPr lang="en-US" altLang="en-US" sz="2400" dirty="0" smtClean="0">
              <a:ea typeface="ＭＳ Ｐゴシック" panose="020B0600070205080204" pitchFamily="34" charset="-128"/>
            </a:endParaRPr>
          </a:p>
          <a:p>
            <a:pPr eaLnBrk="1" hangingPunct="1"/>
            <a:endParaRPr lang="en-US" altLang="en-US" sz="2400" dirty="0" smtClean="0">
              <a:ea typeface="ＭＳ Ｐゴシック" panose="020B0600070205080204" pitchFamily="34" charset="-128"/>
            </a:endParaRPr>
          </a:p>
          <a:p>
            <a:pPr eaLnBrk="1" hangingPunct="1"/>
            <a:endParaRPr lang="en-US" altLang="en-US" sz="2400" dirty="0" smtClean="0">
              <a:ea typeface="ＭＳ Ｐゴシック" panose="020B0600070205080204" pitchFamily="34" charset="-128"/>
            </a:endParaRPr>
          </a:p>
          <a:p>
            <a:pPr eaLnBrk="1" hangingPunct="1"/>
            <a:endParaRPr lang="en-US" altLang="en-US" sz="2400" dirty="0" smtClean="0">
              <a:ea typeface="ＭＳ Ｐゴシック" panose="020B0600070205080204" pitchFamily="34" charset="-128"/>
            </a:endParaRPr>
          </a:p>
          <a:p>
            <a:pPr eaLnBrk="1" hangingPunct="1"/>
            <a:endParaRPr lang="ru-RU"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0288567">
  <a:themeElements>
    <a:clrScheme name="">
      <a:dk1>
        <a:srgbClr val="000066"/>
      </a:dk1>
      <a:lt1>
        <a:srgbClr val="FFFFFF"/>
      </a:lt1>
      <a:dk2>
        <a:srgbClr val="FFFFFF"/>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fontScheme name="PPP_SEDUC_TXT_Library_Collag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EDUC_TXT_Library_Col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EDUC_TXT_Library_Col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EDUC_TXT_Library_Col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EDUC_TXT_Library_Col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EDUC_TXT_Library_Col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EDUC_TXT_Library_Col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EDUC_TXT_Library_Col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EDUC_TXT_Library_Col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EDUC_TXT_Library_Col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EDUC_TXT_Library_Col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EDUC_TXT_Library_Col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EDUC_TXT_Library_Collag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4">
        <a:dk1>
          <a:srgbClr val="333333"/>
        </a:dk1>
        <a:lt1>
          <a:srgbClr val="FFFFFF"/>
        </a:lt1>
        <a:dk2>
          <a:srgbClr val="000000"/>
        </a:dk2>
        <a:lt2>
          <a:srgbClr val="808080"/>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5">
        <a:dk1>
          <a:srgbClr val="333333"/>
        </a:dk1>
        <a:lt1>
          <a:srgbClr val="FFFFFF"/>
        </a:lt1>
        <a:dk2>
          <a:srgbClr val="FFFFFF"/>
        </a:dk2>
        <a:lt2>
          <a:srgbClr val="808080"/>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6">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10288567</Template>
  <TotalTime>1371</TotalTime>
  <Words>920</Words>
  <Application>Microsoft Office PowerPoint</Application>
  <PresentationFormat>On-screen Show (4:3)</PresentationFormat>
  <Paragraphs>136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ＭＳ Ｐゴシック</vt:lpstr>
      <vt:lpstr>Calibri</vt:lpstr>
      <vt:lpstr>10288567</vt:lpstr>
      <vt:lpstr>Easiest Way to Write a Thesis Statement</vt:lpstr>
      <vt:lpstr>A thesis statement is</vt:lpstr>
      <vt:lpstr>A thesis statement includes</vt:lpstr>
      <vt:lpstr>FAQ on thesis statements:</vt:lpstr>
      <vt:lpstr>A strong thesis statement is</vt:lpstr>
      <vt:lpstr>A thesis statement and how it relates to the rest of the paper/essay</vt:lpstr>
      <vt:lpstr>5 Groups of Never-Use Words:</vt:lpstr>
      <vt:lpstr>6 Groups of Must-Use Words:</vt:lpstr>
      <vt:lpstr>10 Common Mistakes in thesis statements:</vt:lpstr>
      <vt:lpstr>10 Common Mistakes in thesis statements (continued)</vt:lpstr>
      <vt:lpstr>Best and Worst Examples - Part 1 </vt:lpstr>
      <vt:lpstr>Best and Worst Examples - Part 2 </vt:lpstr>
      <vt:lpstr>Best and Worst Examples - Part 3</vt:lpstr>
      <vt:lpstr>Best and Worst Examples - Part 4</vt:lpstr>
      <vt:lpstr>Best and Worst Examples - Part 5</vt:lpstr>
      <vt:lpstr>Free online thesis statement generators: </vt:lpstr>
      <vt:lpstr>Final checklist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Easiest Way to Writing a Thesis Statement</dc:title>
  <dc:subject/>
  <dc:creator>8th Grade Social Studies</dc:creator>
  <cp:keywords/>
  <dc:description/>
  <cp:lastModifiedBy>Windows User</cp:lastModifiedBy>
  <cp:revision>149</cp:revision>
  <dcterms:created xsi:type="dcterms:W3CDTF">2013-01-22T13:48:09Z</dcterms:created>
  <dcterms:modified xsi:type="dcterms:W3CDTF">2019-01-13T20:59:18Z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TC102885671033</vt:lpwstr>
  </property>
</Properties>
</file>