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86397"/>
  </p:normalViewPr>
  <p:slideViewPr>
    <p:cSldViewPr snapToGrid="0" snapToObjects="1">
      <p:cViewPr varScale="1">
        <p:scale>
          <a:sx n="88" d="100"/>
          <a:sy n="88" d="100"/>
        </p:scale>
        <p:origin x="46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B65CF-3D40-4A4F-87F5-BD6913388C8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75C7-98F1-E04C-8B4C-9BF13B2B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3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07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0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0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75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75C7-98F1-E04C-8B4C-9BF13B2B81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CEB43-8818-EE41-AE58-C7FF548E2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12: The North</a:t>
            </a:r>
          </a:p>
        </p:txBody>
      </p:sp>
    </p:spTree>
    <p:extLst>
      <p:ext uri="{BB962C8B-B14F-4D97-AF65-F5344CB8AC3E}">
        <p14:creationId xmlns:p14="http://schemas.microsoft.com/office/powerpoint/2010/main" val="150778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BB76-AD01-3347-8320-85454180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1: The Industrial Revolution in America</a:t>
            </a:r>
          </a:p>
        </p:txBody>
      </p:sp>
    </p:spTree>
    <p:extLst>
      <p:ext uri="{BB962C8B-B14F-4D97-AF65-F5344CB8AC3E}">
        <p14:creationId xmlns:p14="http://schemas.microsoft.com/office/powerpoint/2010/main" val="83227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4B49C-9809-C14B-8C7C-DDEA0FF4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58157"/>
          </a:xfrm>
        </p:spPr>
        <p:txBody>
          <a:bodyPr/>
          <a:lstStyle/>
          <a:p>
            <a:r>
              <a:rPr lang="en-US" dirty="0"/>
              <a:t>The Industrial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7A180-9BC3-A544-96B5-D17E14DEC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58" y="2105892"/>
            <a:ext cx="11484124" cy="45720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The </a:t>
            </a:r>
            <a:r>
              <a:rPr lang="en-US" sz="3000" b="1" dirty="0"/>
              <a:t>Industrial Revolution</a:t>
            </a:r>
            <a:r>
              <a:rPr lang="en-US" sz="3000" dirty="0"/>
              <a:t>, which began in England in the late 1700s, spread to the United States and the rest of the world by the early 1800s. </a:t>
            </a:r>
          </a:p>
          <a:p>
            <a:r>
              <a:rPr lang="en-US" sz="3000" dirty="0"/>
              <a:t>During the Industrial Revolution, people shifted from making things and doing work by hand to making things and doing work with </a:t>
            </a:r>
            <a:r>
              <a:rPr lang="en-US" sz="3000" b="1" dirty="0"/>
              <a:t>machines</a:t>
            </a:r>
            <a:r>
              <a:rPr lang="en-US" sz="3000" dirty="0"/>
              <a:t>. </a:t>
            </a:r>
          </a:p>
          <a:p>
            <a:r>
              <a:rPr lang="en-US" sz="3000" dirty="0"/>
              <a:t>It created a new class of workers as well as a new class of </a:t>
            </a:r>
            <a:r>
              <a:rPr lang="en-US" sz="3000" b="1" dirty="0"/>
              <a:t>industrialists</a:t>
            </a:r>
            <a:r>
              <a:rPr lang="en-US" sz="3000" dirty="0"/>
              <a:t>, owners of large factories and other businesses based on manufacturing.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4F10-E90E-A74D-A511-4BB28BDA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Textile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DA57E-34C8-9A41-A797-50B0664D1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884219"/>
            <a:ext cx="11748655" cy="4738254"/>
          </a:xfrm>
        </p:spPr>
        <p:txBody>
          <a:bodyPr>
            <a:noAutofit/>
          </a:bodyPr>
          <a:lstStyle/>
          <a:p>
            <a:r>
              <a:rPr lang="en-US" sz="2600" dirty="0"/>
              <a:t>The first important breakthrough of the Industrial Revolution took place in how </a:t>
            </a:r>
            <a:r>
              <a:rPr lang="en-US" sz="2600" b="1" dirty="0"/>
              <a:t>textiles</a:t>
            </a:r>
            <a:r>
              <a:rPr lang="en-US" sz="2600" dirty="0"/>
              <a:t>, or cloth items, were made.</a:t>
            </a:r>
          </a:p>
          <a:p>
            <a:r>
              <a:rPr lang="en-US" sz="2600" dirty="0"/>
              <a:t>Before the Industrial Revolution, spinning thread took much more time than making cloth. Several workers were needed to spin enough thread to supply a single weaver.</a:t>
            </a:r>
          </a:p>
          <a:p>
            <a:r>
              <a:rPr lang="en-US" sz="2600" dirty="0"/>
              <a:t>In 1769 Englishman Richard Arkwright invented a large spinning machine called a </a:t>
            </a:r>
            <a:r>
              <a:rPr lang="en-US" sz="2600" b="1" dirty="0"/>
              <a:t>water frame</a:t>
            </a:r>
            <a:r>
              <a:rPr lang="en-US" sz="2600" dirty="0"/>
              <a:t>. It could produce dozens of cotton threads at the same time.</a:t>
            </a:r>
          </a:p>
          <a:p>
            <a:r>
              <a:rPr lang="en-US" sz="2600" dirty="0"/>
              <a:t>The water frame used flowing water as its source of power. It lowered the cost of cotton cloth and increased the speed of textile production</a:t>
            </a:r>
          </a:p>
        </p:txBody>
      </p:sp>
    </p:spTree>
    <p:extLst>
      <p:ext uri="{BB962C8B-B14F-4D97-AF65-F5344CB8AC3E}">
        <p14:creationId xmlns:p14="http://schemas.microsoft.com/office/powerpoint/2010/main" val="114174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FB105E-351B-394F-9347-2FB0E2E2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4961534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The Water Frame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B87BA3-FE83-664D-B145-D63977124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758" t="2667" r="5916" b="9454"/>
          <a:stretch/>
        </p:blipFill>
        <p:spPr>
          <a:xfrm>
            <a:off x="6093229" y="157942"/>
            <a:ext cx="6098771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3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7589-CB80-A440-BF58-E21D89DF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Textile Mills in the U.S.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FB1BB-E8F8-C440-95DD-F12AF01F9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2100348"/>
            <a:ext cx="11887200" cy="4443467"/>
          </a:xfrm>
        </p:spPr>
        <p:txBody>
          <a:bodyPr>
            <a:noAutofit/>
          </a:bodyPr>
          <a:lstStyle/>
          <a:p>
            <a:r>
              <a:rPr lang="en-US" sz="2500" dirty="0"/>
              <a:t>Samuel Slater, a skilled British mechanic, immigrated to the United States after carefully memorizing the designs of textile mill machines. He placed his machines in a mill in Pawtucket, Rhode Island. The machines worked.</a:t>
            </a:r>
          </a:p>
          <a:p>
            <a:r>
              <a:rPr lang="en-US" sz="2500" dirty="0"/>
              <a:t>Soon after, other Americans began building textile mills. </a:t>
            </a:r>
          </a:p>
          <a:p>
            <a:pPr lvl="1"/>
            <a:r>
              <a:rPr lang="en-US" sz="2500" dirty="0"/>
              <a:t>Most were located in the Northeast, where merchants had the money to invest in new mills.</a:t>
            </a:r>
          </a:p>
          <a:p>
            <a:pPr lvl="1"/>
            <a:r>
              <a:rPr lang="en-US" sz="2500" dirty="0"/>
              <a:t>The Northeast also had many rivers and streams that provided a reliable supply of power.</a:t>
            </a:r>
          </a:p>
          <a:p>
            <a:pPr lvl="1"/>
            <a:r>
              <a:rPr lang="en-US" sz="2500" dirty="0"/>
              <a:t>Fewer mills were built in the South, partly because investors in the South saw agriculture as an easier way to make money.</a:t>
            </a:r>
          </a:p>
        </p:txBody>
      </p:sp>
    </p:spTree>
    <p:extLst>
      <p:ext uri="{BB962C8B-B14F-4D97-AF65-F5344CB8AC3E}">
        <p14:creationId xmlns:p14="http://schemas.microsoft.com/office/powerpoint/2010/main" val="38134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9A2-9681-0F41-8963-F61784D3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Production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D3FF0-9E00-5049-B35B-BA6B4F2B6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332" y="2015067"/>
            <a:ext cx="8415867" cy="4538133"/>
          </a:xfrm>
        </p:spPr>
        <p:txBody>
          <a:bodyPr>
            <a:noAutofit/>
          </a:bodyPr>
          <a:lstStyle/>
          <a:p>
            <a:r>
              <a:rPr lang="en-US" sz="2500" dirty="0"/>
              <a:t>In the late 1790’s, the U.S. government worried about a possible war with France, and American gun makers could not produce muskets quickly enough to satisfy the government’s demand.</a:t>
            </a:r>
          </a:p>
          <a:p>
            <a:r>
              <a:rPr lang="en-US" sz="2500" dirty="0"/>
              <a:t>Eli Whitney gave officials a proposal for mass-producing guns for the U.S. government using water-powered machinery.</a:t>
            </a:r>
          </a:p>
          <a:p>
            <a:r>
              <a:rPr lang="en-US" sz="2500" dirty="0"/>
              <a:t>He promised to build 10,000 muskets in two years.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3E59BD-32ED-FD46-85E3-66CEC74186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776970" y="2171534"/>
            <a:ext cx="3245697" cy="423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4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B42217-2012-D24F-AD01-B6102A6E8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Interchangeable Parts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41131-BACC-F041-A02D-BE5308BF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8622"/>
          </a:xfrm>
        </p:spPr>
        <p:txBody>
          <a:bodyPr/>
          <a:lstStyle/>
          <a:p>
            <a:r>
              <a:rPr lang="en-US" sz="2800" dirty="0"/>
              <a:t>Eli Whitney also came up with the idea of using </a:t>
            </a:r>
            <a:r>
              <a:rPr lang="en-US" sz="2800" b="1" dirty="0"/>
              <a:t>interchangeable parts</a:t>
            </a:r>
            <a:r>
              <a:rPr lang="en-US" sz="2800" dirty="0"/>
              <a:t>—parts of a machine that are identical.</a:t>
            </a:r>
          </a:p>
          <a:p>
            <a:r>
              <a:rPr lang="en-US" sz="2800" dirty="0"/>
              <a:t>Using interchangeable parts made machines easier to assemble and broken parts easier to replace.</a:t>
            </a:r>
          </a:p>
          <a:p>
            <a:r>
              <a:rPr lang="en-US" sz="2800" dirty="0"/>
              <a:t>Interchangeable parts sped up </a:t>
            </a:r>
            <a:r>
              <a:rPr lang="en-US" sz="2800" b="1" dirty="0"/>
              <a:t>mass production</a:t>
            </a:r>
            <a:r>
              <a:rPr lang="en-US" sz="2800" dirty="0"/>
              <a:t>, the efficient production of large numbers of identical goods.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4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443</Words>
  <Application>Microsoft Office PowerPoint</Application>
  <PresentationFormat>Widescreen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Quotable</vt:lpstr>
      <vt:lpstr>Chapter 12: The North</vt:lpstr>
      <vt:lpstr>Day 1: The Industrial Revolution in America</vt:lpstr>
      <vt:lpstr>The Industrial Revolution</vt:lpstr>
      <vt:lpstr>The Textile Industry</vt:lpstr>
      <vt:lpstr>The Water Frame</vt:lpstr>
      <vt:lpstr>Textile Mills in the U.S.</vt:lpstr>
      <vt:lpstr>Mass Production</vt:lpstr>
      <vt:lpstr>Interchangeable Parts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The North</dc:title>
  <dc:creator>Microsoft Office User</dc:creator>
  <cp:lastModifiedBy>Windows User</cp:lastModifiedBy>
  <cp:revision>7</cp:revision>
  <dcterms:created xsi:type="dcterms:W3CDTF">2019-02-09T20:37:23Z</dcterms:created>
  <dcterms:modified xsi:type="dcterms:W3CDTF">2019-05-01T12:14:56Z</dcterms:modified>
</cp:coreProperties>
</file>