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94" d="100"/>
          <a:sy n="94" d="100"/>
        </p:scale>
        <p:origin x="-6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F67D2D-ABBB-4F09-88CF-B8D4729D8FC5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BF3B36F-442D-410A-A989-8298773FB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ffingtonpost.com/lawrence-wittner/the-minimum-wage-should-b_b_4251211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6553200" cy="1905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Olivia </a:t>
            </a:r>
            <a:r>
              <a:rPr lang="en-US" dirty="0" err="1" smtClean="0">
                <a:solidFill>
                  <a:schemeClr val="tx1"/>
                </a:solidFill>
              </a:rPr>
              <a:t>Susalla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Mary </a:t>
            </a:r>
            <a:r>
              <a:rPr lang="en-US" dirty="0" err="1" smtClean="0">
                <a:solidFill>
                  <a:schemeClr val="tx1"/>
                </a:solidFill>
              </a:rPr>
              <a:t>Marogi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Merna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Yousif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Julius </a:t>
            </a:r>
            <a:r>
              <a:rPr lang="en-US" dirty="0" err="1" smtClean="0">
                <a:solidFill>
                  <a:schemeClr val="tx1"/>
                </a:solidFill>
              </a:rPr>
              <a:t>Eillya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hour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December 9,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6629400" cy="1219201"/>
          </a:xfrm>
        </p:spPr>
        <p:txBody>
          <a:bodyPr/>
          <a:lstStyle/>
          <a:p>
            <a:r>
              <a:rPr lang="en-US" dirty="0" smtClean="0"/>
              <a:t>Raising Minimum 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3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minimum wage be raised?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47 million Americans live in poverty.  When minimum wage is increased, many of these families will be able to live more comfortably.</a:t>
            </a:r>
          </a:p>
          <a:p>
            <a:r>
              <a:rPr lang="en-US" dirty="0" smtClean="0"/>
              <a:t>Raising minimum can also increase worker productivity- when a worker feels he or she is getting paid fairly, he will work</a:t>
            </a:r>
          </a:p>
          <a:p>
            <a:r>
              <a:rPr lang="en-US" dirty="0" smtClean="0"/>
              <a:t>The current minimum wage is not enough to keep many Americans above </a:t>
            </a:r>
            <a:r>
              <a:rPr lang="en-US" smtClean="0"/>
              <a:t>the poverty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8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shows poverty line and average yearly wage with minimum wage</a:t>
            </a:r>
            <a:endParaRPr lang="en-US" dirty="0"/>
          </a:p>
        </p:txBody>
      </p:sp>
      <p:pic>
        <p:nvPicPr>
          <p:cNvPr id="4" name="Content Placeholder 3" descr="minimum_wage_poverty_graphic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81981"/>
            <a:ext cx="8229600" cy="4114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people who oppose believe that raising minimum wage will create job loss.  This is </a:t>
            </a:r>
            <a:r>
              <a:rPr lang="en-US" dirty="0"/>
              <a:t>not true- </a:t>
            </a:r>
            <a:r>
              <a:rPr lang="en-US" dirty="0" smtClean="0"/>
              <a:t>Nobel </a:t>
            </a:r>
            <a:r>
              <a:rPr lang="en-US" dirty="0"/>
              <a:t>Prize-winning economist </a:t>
            </a:r>
            <a:r>
              <a:rPr lang="en-US" dirty="0" smtClean="0"/>
              <a:t>Paul Krugman stated that "the evidence... </a:t>
            </a:r>
            <a:r>
              <a:rPr lang="en-US" dirty="0"/>
              <a:t>points to little if any negative effect of minimum wage increases on employment</a:t>
            </a:r>
            <a:r>
              <a:rPr lang="en-US" dirty="0" smtClean="0"/>
              <a:t>.“ </a:t>
            </a:r>
          </a:p>
          <a:p>
            <a:r>
              <a:rPr lang="en-US" dirty="0" smtClean="0"/>
              <a:t>People also believe that minimum wage </a:t>
            </a:r>
            <a:r>
              <a:rPr lang="en-US" dirty="0"/>
              <a:t>workers are mostly </a:t>
            </a:r>
            <a:r>
              <a:rPr lang="en-US" dirty="0" smtClean="0"/>
              <a:t>teenagers. </a:t>
            </a:r>
            <a:r>
              <a:rPr lang="en-US" dirty="0"/>
              <a:t>But people over the age of 20 constitute more than 88 percent of the 30 million American workers who </a:t>
            </a:r>
            <a:r>
              <a:rPr lang="en-US" dirty="0" smtClean="0"/>
              <a:t>receive minimum wage. These are not teenagers.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8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www.huffingtonpost.com/lawrence-wittner/the-minimum-wage-should-b_b_4251211.html</a:t>
            </a:r>
            <a:endParaRPr lang="en-US" dirty="0" smtClean="0"/>
          </a:p>
          <a:p>
            <a:r>
              <a:rPr lang="en-US" dirty="0" smtClean="0"/>
              <a:t>http://www.whitehouse.gov/raise-the-wage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57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117</TotalTime>
  <Words>190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Raising Minimum Wage</vt:lpstr>
      <vt:lpstr>Why should minimum wage be raised?</vt:lpstr>
      <vt:lpstr>Graph shows poverty line and average yearly wage with minimum wage</vt:lpstr>
      <vt:lpstr>opposition</vt:lpstr>
      <vt:lpstr>Works cited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Minimum Wage</dc:title>
  <dc:creator>Windows User</dc:creator>
  <cp:lastModifiedBy>Windows User</cp:lastModifiedBy>
  <cp:revision>13</cp:revision>
  <dcterms:created xsi:type="dcterms:W3CDTF">2014-12-09T17:41:04Z</dcterms:created>
  <dcterms:modified xsi:type="dcterms:W3CDTF">2014-12-10T13:03:58Z</dcterms:modified>
</cp:coreProperties>
</file>