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2" r:id="rId3"/>
    <p:sldId id="261" r:id="rId4"/>
    <p:sldId id="257" r:id="rId5"/>
    <p:sldId id="262" r:id="rId6"/>
    <p:sldId id="263" r:id="rId7"/>
    <p:sldId id="258" r:id="rId8"/>
    <p:sldId id="271" r:id="rId9"/>
    <p:sldId id="270" r:id="rId10"/>
    <p:sldId id="264" r:id="rId11"/>
    <p:sldId id="269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229E6-73BC-45D0-9024-0F2142877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0323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A5F6C-F6CF-4FAC-843D-1E0CA0FFF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3541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6704-B527-410C-BBFB-CE272621B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4198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9A67-5950-4655-9427-6EE8EC7CF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7112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B2A06-B1EB-4212-8EEA-2E8065C6B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0252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AF68C-8D17-478F-AA84-940675030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81917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13109-EF3E-4B12-BBC8-0863DBB08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19433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E6064-1D40-4026-ACC0-63B701830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7760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C1C86-BABB-4F1B-9D16-41B826E4F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70737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EF67E-2322-4CE5-8DF8-7F9ECE833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7332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E856F-D77A-4164-83C2-8ADFA613D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9578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8D11345-9197-42D3-A6A9-B3D2A92D8D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cityclicker.net/chicfair/imagesCOP/cp8.JPG" TargetMode="Externa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157.photobucket.com/albums/t45/maggie6138/middlecolonies.gif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590800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Life in the Colonies</a:t>
            </a:r>
          </a:p>
        </p:txBody>
      </p:sp>
      <p:pic>
        <p:nvPicPr>
          <p:cNvPr id="3075" name="Picture 5" descr="MCj020050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068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4" descr="MCj021228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3528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MPj043854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1800" dirty="0" smtClean="0"/>
              <a:t>Middle Colonies:    “The Breadbasket” </a:t>
            </a:r>
            <a:br>
              <a:rPr lang="en-US" sz="1800" dirty="0" smtClean="0"/>
            </a:br>
            <a:r>
              <a:rPr lang="en-US" sz="1800" dirty="0" smtClean="0"/>
              <a:t>New York, Pennsylvania, New Jersey, and Delaware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Economy and Resources: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194175" cy="49561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Livestock, grain, and fish (rich farmlands and rivers)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Unskilled/Skilled workers and fishermen</a:t>
            </a:r>
          </a:p>
          <a:p>
            <a:pPr>
              <a:buFont typeface="Wingdings" pitchFamily="-112" charset="2"/>
              <a:buChar char="§"/>
              <a:defRPr/>
            </a:pPr>
            <a:endParaRPr lang="en-US" dirty="0"/>
          </a:p>
        </p:txBody>
      </p:sp>
      <p:pic>
        <p:nvPicPr>
          <p:cNvPr id="12292" name="Picture 12" descr="http://ecx.images-amazon.com/images/I/61W4MW1MPGL._SL500_AA24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 descr="http://4.bp.blogspot.com/_kJIjJAnviWc/SSsvRchNNNI/AAAAAAAAADA/0N4wClremRY/s320/wh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17526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8" descr="http://www.nimaxcountrystore.co.uk/farmanim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http://sites.bergen.org/ourstory/Resources/Colonial_Life/far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1242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10588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Social and Political Life</a:t>
            </a:r>
            <a:endParaRPr lang="en-US" dirty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533400" y="1219200"/>
            <a:ext cx="7620000" cy="68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Villages and cities /  Market towns</a:t>
            </a:r>
          </a:p>
          <a:p>
            <a:endParaRPr lang="en-US" altLang="en-US" sz="2800" dirty="0"/>
          </a:p>
          <a:p>
            <a:r>
              <a:rPr lang="en-US" altLang="en-US" sz="2800" dirty="0"/>
              <a:t>Varied and diverse lifestyles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Diversity </a:t>
            </a:r>
            <a:r>
              <a:rPr lang="en-US" altLang="en-US" sz="2800" dirty="0"/>
              <a:t>– People arrived from</a:t>
            </a:r>
          </a:p>
          <a:p>
            <a:r>
              <a:rPr lang="en-US" altLang="en-US" sz="2800" dirty="0"/>
              <a:t>                  many countries</a:t>
            </a:r>
          </a:p>
          <a:p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Religions – Many different religions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Languages –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language of their country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/>
              <a:t>Food –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food that is known in their 			country</a:t>
            </a:r>
          </a:p>
          <a:p>
            <a:endParaRPr lang="en-US" altLang="en-US" sz="3600" dirty="0"/>
          </a:p>
          <a:p>
            <a:endParaRPr lang="en-US" altLang="en-US" sz="3600" dirty="0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10588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/>
              <a:t>Southern Colonies</a:t>
            </a:r>
            <a:br>
              <a:rPr lang="en-US" sz="4000" smtClean="0"/>
            </a:br>
            <a:r>
              <a:rPr lang="en-US" sz="2400" smtClean="0"/>
              <a:t>Maryland, Virginia, North Carolina,</a:t>
            </a:r>
            <a:br>
              <a:rPr lang="en-US" sz="2400" smtClean="0"/>
            </a:br>
            <a:r>
              <a:rPr lang="en-US" sz="2400" smtClean="0"/>
              <a:t>South Carolina, and Georgia</a:t>
            </a:r>
            <a:endParaRPr lang="en-US" sz="4000" smtClean="0"/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752600"/>
            <a:ext cx="44196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smtClean="0"/>
              <a:t>Geography and Climate: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Appalachian Mountains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Piedmont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Atlantic Coastal Plain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Good harbors and rivers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Humid climate with mild winters and hot summers</a:t>
            </a:r>
          </a:p>
        </p:txBody>
      </p:sp>
      <p:sp>
        <p:nvSpPr>
          <p:cNvPr id="922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5800" y="17526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dirty="0" smtClean="0"/>
              <a:t>Economy and Resources: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Fertile land (tobacco, cotton, indigo, and wood products)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Farmers and slaves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dirty="0" smtClean="0"/>
              <a:t>Social and Political Life: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Plantations (slavery) mansions, indentured servants, few cities with few schools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Church of England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Counties</a:t>
            </a:r>
          </a:p>
        </p:txBody>
      </p:sp>
      <p:pic>
        <p:nvPicPr>
          <p:cNvPr id="14341" name="Picture 9" descr="MPj04035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62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MCj02122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40288"/>
            <a:ext cx="24384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10588" cy="1096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Examples of Interdependence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3124200" cy="4267200"/>
          </a:xfrm>
        </p:spPr>
        <p:txBody>
          <a:bodyPr/>
          <a:lstStyle/>
          <a:p>
            <a:pPr eaLnBrk="1" hangingPunct="1">
              <a:buFont typeface="Wingdings" pitchFamily="-112" charset="2"/>
              <a:buChar char="§"/>
              <a:defRPr/>
            </a:pPr>
            <a:r>
              <a:rPr lang="en-US" sz="2400" b="1" smtClean="0"/>
              <a:t>New England </a:t>
            </a:r>
            <a:r>
              <a:rPr lang="en-US" sz="2400" smtClean="0"/>
              <a:t>colonies had limited farming resources and depended on the Southern colonies for raw materials such as cotton and the Middle colonies for grain and livestock.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524000"/>
            <a:ext cx="3581400" cy="5029200"/>
          </a:xfrm>
        </p:spPr>
        <p:txBody>
          <a:bodyPr/>
          <a:lstStyle/>
          <a:p>
            <a:pPr eaLnBrk="1" hangingPunct="1">
              <a:buFont typeface="Wingdings" pitchFamily="-112" charset="2"/>
              <a:buChar char="§"/>
              <a:defRPr/>
            </a:pPr>
            <a:r>
              <a:rPr lang="en-US" sz="2400" smtClean="0"/>
              <a:t>The </a:t>
            </a:r>
            <a:r>
              <a:rPr lang="en-US" sz="2400" b="1" smtClean="0"/>
              <a:t>Mid-Atlantic</a:t>
            </a:r>
            <a:r>
              <a:rPr lang="en-US" sz="2400" smtClean="0"/>
              <a:t> colonies traded with both the Southern and New England colonies to get products they didn’t produce.</a:t>
            </a:r>
          </a:p>
          <a:p>
            <a:pPr eaLnBrk="1" hangingPunct="1">
              <a:buFont typeface="Wingdings" pitchFamily="-112" charset="2"/>
              <a:buChar char="§"/>
              <a:defRPr/>
            </a:pPr>
            <a:r>
              <a:rPr lang="en-US" sz="2400" smtClean="0"/>
              <a:t>The </a:t>
            </a:r>
            <a:r>
              <a:rPr lang="en-US" sz="2400" b="1" smtClean="0"/>
              <a:t>Southern</a:t>
            </a:r>
            <a:r>
              <a:rPr lang="en-US" sz="2400" smtClean="0"/>
              <a:t> colonies depended on the New England colonies for manufactured goods, including tools and equipment.</a:t>
            </a:r>
          </a:p>
        </p:txBody>
      </p:sp>
      <p:pic>
        <p:nvPicPr>
          <p:cNvPr id="15365" name="Picture 2" descr="http://teachers.greenville.k12.sc.us/sites/tjordan/Art%20Work/13colon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332038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urved Right Arrow 5"/>
          <p:cNvSpPr>
            <a:spLocks noChangeArrowheads="1"/>
          </p:cNvSpPr>
          <p:nvPr/>
        </p:nvSpPr>
        <p:spPr bwMode="auto">
          <a:xfrm>
            <a:off x="3200400" y="2286000"/>
            <a:ext cx="4572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67" name="Curved Up Arrow 6"/>
          <p:cNvSpPr>
            <a:spLocks noChangeArrowheads="1"/>
          </p:cNvSpPr>
          <p:nvPr/>
        </p:nvSpPr>
        <p:spPr bwMode="auto">
          <a:xfrm>
            <a:off x="4038600" y="5105400"/>
            <a:ext cx="11430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239000" cy="2590800"/>
          </a:xfrm>
        </p:spPr>
        <p:txBody>
          <a:bodyPr/>
          <a:lstStyle/>
          <a:p>
            <a:pPr>
              <a:buFont typeface="Wingdings" pitchFamily="-112" charset="2"/>
              <a:buChar char="§"/>
              <a:defRPr/>
            </a:pPr>
            <a:r>
              <a:rPr lang="en-US" dirty="0" smtClean="0"/>
              <a:t>Learning </a:t>
            </a:r>
            <a:r>
              <a:rPr lang="en-US" dirty="0" smtClean="0"/>
              <a:t>Objective: Students will be able to compare and contrast life each colonial region.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3 Colonial Reagions</a:t>
            </a:r>
          </a:p>
        </p:txBody>
      </p:sp>
      <p:pic>
        <p:nvPicPr>
          <p:cNvPr id="5123" name="Picture 2" descr="Map of the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2576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54864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New England Colonies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Massachusetts, New Hampshire, </a:t>
            </a:r>
            <a:br>
              <a:rPr lang="en-US" sz="2400" dirty="0" smtClean="0"/>
            </a:br>
            <a:r>
              <a:rPr lang="en-US" sz="2400" dirty="0" smtClean="0"/>
              <a:t>Rhode Island, and Connecticut</a:t>
            </a:r>
            <a:endParaRPr lang="en-US" sz="4000" dirty="0" smtClean="0"/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114800" cy="4876800"/>
          </a:xfrm>
        </p:spPr>
        <p:txBody>
          <a:bodyPr/>
          <a:lstStyle/>
          <a:p>
            <a:pPr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Geography and Climate: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Appalachian Mountains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Boston harbor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Hilly terrain and rocky soil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Jagged coast line</a:t>
            </a:r>
          </a:p>
          <a:p>
            <a:pPr lvl="1" eaLnBrk="1" hangingPunct="1">
              <a:defRPr/>
            </a:pPr>
            <a:endParaRPr lang="en-US" sz="2200" dirty="0" smtClean="0"/>
          </a:p>
          <a:p>
            <a:pPr lvl="1" eaLnBrk="1" hangingPunct="1">
              <a:defRPr/>
            </a:pPr>
            <a:r>
              <a:rPr lang="en-US" sz="2200" dirty="0" smtClean="0"/>
              <a:t>Cold winters and moderate summers</a:t>
            </a:r>
          </a:p>
          <a:p>
            <a:pPr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</p:txBody>
      </p:sp>
      <p:pic>
        <p:nvPicPr>
          <p:cNvPr id="2" name="Picture 7" descr="http://images.clipart.com/thw/thw11//CL/5344_2005010018/010303_0682_08/010303_0682_0892_v__v.t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425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251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http://images.clipart.com/thw/thw11//CL/5344_2005010018/000803_1063_58/000803_1063_5832_v__v.th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13319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massbay.jpg image by maggie6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9144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New England Economy and Resources: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28600" y="762000"/>
            <a:ext cx="28956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 dirty="0"/>
          </a:p>
          <a:p>
            <a:pPr lvl="1" eaLnBrk="1" hangingPunct="1"/>
            <a:r>
              <a:rPr lang="en-US" altLang="en-US" sz="2200" dirty="0"/>
              <a:t>Fishing, 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/>
              <a:t>Shipbuilding 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r>
              <a:rPr lang="en-US" altLang="en-US" sz="2200" dirty="0" smtClean="0"/>
              <a:t>Naval </a:t>
            </a:r>
            <a:r>
              <a:rPr lang="en-US" altLang="en-US" sz="2200" dirty="0"/>
              <a:t>supplies</a:t>
            </a:r>
          </a:p>
          <a:p>
            <a:pPr lvl="1" eaLnBrk="1" hangingPunct="1"/>
            <a:r>
              <a:rPr lang="en-US" altLang="en-US" sz="22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Timber</a:t>
            </a:r>
          </a:p>
          <a:p>
            <a:pPr lvl="1" eaLnBrk="1" hangingPunct="1"/>
            <a:r>
              <a:rPr lang="en-US" altLang="en-US" sz="22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Fish</a:t>
            </a:r>
            <a:endParaRPr lang="en-US" altLang="en-US" sz="2200" dirty="0"/>
          </a:p>
          <a:p>
            <a:pPr lvl="1" eaLnBrk="1" hangingPunct="1"/>
            <a:r>
              <a:rPr lang="en-US" altLang="en-US" sz="2200" dirty="0"/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Deep </a:t>
            </a:r>
            <a:r>
              <a:rPr lang="en-US" altLang="en-US" sz="2200" dirty="0"/>
              <a:t>harbors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/>
            <a:endParaRPr lang="en-US" altLang="en-US" sz="2200" dirty="0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5105400" y="914400"/>
            <a:ext cx="3505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200" dirty="0"/>
              <a:t>Trade and port cities 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Skilled </a:t>
            </a:r>
            <a:r>
              <a:rPr lang="en-US" altLang="en-US" sz="2200" dirty="0"/>
              <a:t>craftsmen</a:t>
            </a:r>
          </a:p>
          <a:p>
            <a:pPr lvl="1" eaLnBrk="1" hangingPunct="1"/>
            <a:endParaRPr lang="en-US" altLang="en-US" sz="22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Shopkeepers</a:t>
            </a:r>
            <a:endParaRPr lang="en-US" altLang="en-US" sz="2200" dirty="0"/>
          </a:p>
          <a:p>
            <a:pPr lvl="1" eaLnBrk="1" hangingPunct="1"/>
            <a:endParaRPr lang="en-US" altLang="en-US" sz="22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Shipbuilders</a:t>
            </a:r>
            <a:endParaRPr lang="en-US" altLang="en-US" sz="2200" dirty="0"/>
          </a:p>
        </p:txBody>
      </p:sp>
      <p:pic>
        <p:nvPicPr>
          <p:cNvPr id="7173" name="Picture 7" descr="MCj020047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 descr="http://images.clipart.com/thw/thw11//CL/5344_2005010018/000803_1060_46/000803_1060_4658_v__v.t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0843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13985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28600"/>
            <a:ext cx="4495800" cy="1219200"/>
          </a:xfrm>
        </p:spPr>
        <p:txBody>
          <a:bodyPr/>
          <a:lstStyle/>
          <a:p>
            <a:pPr>
              <a:defRPr/>
            </a:pPr>
            <a:r>
              <a:rPr lang="en-US" sz="1800" smtClean="0">
                <a:solidFill>
                  <a:schemeClr val="tx1"/>
                </a:solidFill>
              </a:rPr>
              <a:t>New England Colonies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Massachusetts, New Hampshire, </a:t>
            </a:r>
            <a:br>
              <a:rPr lang="en-US" sz="1800" smtClean="0">
                <a:solidFill>
                  <a:schemeClr val="tx1"/>
                </a:solidFill>
              </a:rPr>
            </a:br>
            <a:r>
              <a:rPr lang="en-US" sz="1800" smtClean="0">
                <a:solidFill>
                  <a:schemeClr val="tx1"/>
                </a:solidFill>
              </a:rPr>
              <a:t>Rhode Island, and Connecticut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4800" y="1371600"/>
            <a:ext cx="4191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/>
              <a:t>Political and Social Life</a:t>
            </a:r>
            <a:r>
              <a:rPr lang="en-US" altLang="en-US" sz="2400"/>
              <a:t>:</a:t>
            </a:r>
          </a:p>
          <a:p>
            <a:pPr lvl="1" eaLnBrk="1" hangingPunct="1"/>
            <a:endParaRPr lang="en-US" altLang="en-US" sz="2200"/>
          </a:p>
          <a:p>
            <a:pPr lvl="1" eaLnBrk="1" hangingPunct="1"/>
            <a:r>
              <a:rPr lang="en-US" altLang="en-US" sz="2200"/>
              <a:t>Village and church </a:t>
            </a:r>
          </a:p>
          <a:p>
            <a:pPr lvl="1" eaLnBrk="1" hangingPunct="1"/>
            <a:r>
              <a:rPr lang="en-US" altLang="en-US" sz="2200"/>
              <a:t>as center of life</a:t>
            </a:r>
          </a:p>
        </p:txBody>
      </p:sp>
      <p:pic>
        <p:nvPicPr>
          <p:cNvPr id="8196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668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images.clipart.com/thb/thb8/CL/2605/1001606060.th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13890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://www.cityclicker.net/chicfair/imagesCOP/cp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4864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5257800" y="2286000"/>
            <a:ext cx="388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200"/>
              <a:t>Religious reformers and   separatists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04800" y="5638800"/>
            <a:ext cx="2530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2200"/>
              <a:t>Town meetings</a:t>
            </a:r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52400"/>
            <a:ext cx="4876800" cy="1905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/>
              <a:t>Middle Colonies</a:t>
            </a:r>
            <a:br>
              <a:rPr lang="en-US" sz="4000" dirty="0" smtClean="0"/>
            </a:br>
            <a:r>
              <a:rPr lang="en-US" sz="4000" dirty="0" smtClean="0"/>
              <a:t>“The Breadbasket” </a:t>
            </a:r>
            <a:br>
              <a:rPr lang="en-US" sz="4000" dirty="0" smtClean="0"/>
            </a:br>
            <a:r>
              <a:rPr lang="en-US" sz="2400" dirty="0" smtClean="0"/>
              <a:t>New York, Pennsylvania, </a:t>
            </a:r>
            <a:br>
              <a:rPr lang="en-US" sz="2400" dirty="0" smtClean="0"/>
            </a:br>
            <a:r>
              <a:rPr lang="en-US" sz="2400" dirty="0" smtClean="0"/>
              <a:t>New Jersey, and Delaware</a:t>
            </a:r>
            <a:endParaRPr lang="en-US" sz="4000" dirty="0" smtClean="0"/>
          </a:p>
        </p:txBody>
      </p:sp>
      <p:sp>
        <p:nvSpPr>
          <p:cNvPr id="819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2057400"/>
            <a:ext cx="4191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dirty="0" smtClean="0"/>
              <a:t>Geography and Climate: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/>
              <a:t>Appalachian Mountains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/>
              <a:t>Coastal lowlands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/>
              <a:t>Harbors and bays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/>
              <a:t>Mild winters and moderate climate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dirty="0" smtClean="0"/>
              <a:t>Wide and deep rivers</a:t>
            </a:r>
          </a:p>
        </p:txBody>
      </p:sp>
      <p:pic>
        <p:nvPicPr>
          <p:cNvPr id="9220" name="Picture 6" descr="MPj041166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MPj043403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05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http://www.1st-art-gallery.com/thumbnail/181546/1/Hudson-River-At-West-Point,-New-York,-1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52863"/>
            <a:ext cx="45720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http://photos.state.gov/libraries/usinfo/3234/week_2/Snap1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164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Middle Colonies</a:t>
            </a:r>
            <a:endParaRPr lang="en-US" dirty="0"/>
          </a:p>
        </p:txBody>
      </p:sp>
      <p:pic>
        <p:nvPicPr>
          <p:cNvPr id="10243" name="Picture 2" descr="http://i157.photobucket.com/albums/t45/maggie6138/middlecolonie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Mid-Atlantic farmers relied on family members to work the farm.</a:t>
            </a:r>
            <a:endParaRPr lang="en-US" dirty="0"/>
          </a:p>
        </p:txBody>
      </p:sp>
      <p:pic>
        <p:nvPicPr>
          <p:cNvPr id="11267" name="Picture 8" descr="http://www.hermes-press.com/farms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7213"/>
            <a:ext cx="64008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305</TotalTime>
  <Words>336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Wingdings</vt:lpstr>
      <vt:lpstr>Calibri</vt:lpstr>
      <vt:lpstr>Clouds</vt:lpstr>
      <vt:lpstr>Life in the Colonies</vt:lpstr>
      <vt:lpstr>Learning Target</vt:lpstr>
      <vt:lpstr>The 3 Colonial Reagions</vt:lpstr>
      <vt:lpstr>New England Colonies Massachusetts, New Hampshire,  Rhode Island, and Connecticut</vt:lpstr>
      <vt:lpstr>New England Economy and Resources:  </vt:lpstr>
      <vt:lpstr>New England Colonies Massachusetts, New Hampshire,  Rhode Island, and Connecticut</vt:lpstr>
      <vt:lpstr>Middle Colonies “The Breadbasket”  New York, Pennsylvania,  New Jersey, and Delaware</vt:lpstr>
      <vt:lpstr>Middle Colonies</vt:lpstr>
      <vt:lpstr>Mid-Atlantic farmers relied on family members to work the farm.</vt:lpstr>
      <vt:lpstr>Middle Colonies:    “The Breadbasket”  New York, Pennsylvania, New Jersey, and Delaware Economy and Resources: </vt:lpstr>
      <vt:lpstr>Social and Political Life</vt:lpstr>
      <vt:lpstr>Southern Colonies Maryland, Virginia, North Carolina, South Carolina, and Georgia</vt:lpstr>
      <vt:lpstr>Examples of Interdependence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Colonies</dc:title>
  <dc:creator>8th Grade Social Studies</dc:creator>
  <cp:lastModifiedBy>Windows User</cp:lastModifiedBy>
  <cp:revision>75</cp:revision>
  <dcterms:created xsi:type="dcterms:W3CDTF">2009-12-17T03:50:03Z</dcterms:created>
  <dcterms:modified xsi:type="dcterms:W3CDTF">2018-10-03T14:38:46Z</dcterms:modified>
</cp:coreProperties>
</file>