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301" r:id="rId5"/>
    <p:sldId id="296" r:id="rId6"/>
    <p:sldId id="297" r:id="rId7"/>
    <p:sldId id="303" r:id="rId8"/>
    <p:sldId id="302" r:id="rId9"/>
    <p:sldId id="265" r:id="rId10"/>
    <p:sldId id="267" r:id="rId11"/>
    <p:sldId id="268" r:id="rId12"/>
    <p:sldId id="270" r:id="rId13"/>
    <p:sldId id="271" r:id="rId14"/>
    <p:sldId id="27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Thomas Jefferson as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3" y="746957"/>
            <a:ext cx="7990287" cy="49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Impressment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Britain starts </a:t>
            </a:r>
            <a:r>
              <a:rPr lang="en-US" sz="3600" dirty="0" smtClean="0">
                <a:solidFill>
                  <a:srgbClr val="FF0000"/>
                </a:solidFill>
              </a:rPr>
              <a:t>impressment</a:t>
            </a:r>
            <a:r>
              <a:rPr lang="en-US" sz="3600" dirty="0" smtClean="0"/>
              <a:t>—kidnapping US soldiers and forcing them into he British Navy</a:t>
            </a:r>
          </a:p>
          <a:p>
            <a:pPr lvl="1"/>
            <a:r>
              <a:rPr lang="en-US" sz="3200" dirty="0" smtClean="0"/>
              <a:t>Starts with forcing British deserters back into the Navy; desperate for soldiers</a:t>
            </a:r>
          </a:p>
          <a:p>
            <a:pPr lvl="1"/>
            <a:r>
              <a:rPr lang="en-US" sz="3200" dirty="0" smtClean="0"/>
              <a:t>Spreads to American born merchants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23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1807 British warship </a:t>
            </a:r>
            <a:r>
              <a:rPr lang="en-US" i="1" dirty="0" smtClean="0"/>
              <a:t>Leopard</a:t>
            </a:r>
            <a:r>
              <a:rPr lang="en-US" dirty="0" smtClean="0"/>
              <a:t> asks to board American warship </a:t>
            </a:r>
            <a:r>
              <a:rPr lang="en-US" i="1" dirty="0" smtClean="0"/>
              <a:t>Chesapeake</a:t>
            </a:r>
            <a:r>
              <a:rPr lang="en-US" dirty="0"/>
              <a:t> </a:t>
            </a:r>
            <a:r>
              <a:rPr lang="en-US" dirty="0" smtClean="0"/>
              <a:t>to look for British Deserters.  </a:t>
            </a:r>
          </a:p>
          <a:p>
            <a:pPr lvl="1"/>
            <a:r>
              <a:rPr lang="en-US" i="1" dirty="0" smtClean="0"/>
              <a:t>Chesapeake</a:t>
            </a:r>
            <a:r>
              <a:rPr lang="en-US" dirty="0"/>
              <a:t> </a:t>
            </a:r>
            <a:r>
              <a:rPr lang="en-US" dirty="0" smtClean="0"/>
              <a:t>Captain refuses.  </a:t>
            </a:r>
          </a:p>
          <a:p>
            <a:pPr lvl="1"/>
            <a:r>
              <a:rPr lang="en-US" dirty="0" smtClean="0"/>
              <a:t>British open fire, </a:t>
            </a:r>
            <a:r>
              <a:rPr lang="en-US" dirty="0" smtClean="0"/>
              <a:t>kills </a:t>
            </a:r>
            <a:r>
              <a:rPr lang="en-US" dirty="0" smtClean="0"/>
              <a:t>3 Americans then </a:t>
            </a:r>
            <a:r>
              <a:rPr lang="en-US" dirty="0" smtClean="0"/>
              <a:t>seizes </a:t>
            </a:r>
            <a:r>
              <a:rPr lang="en-US" dirty="0" smtClean="0"/>
              <a:t>4 </a:t>
            </a:r>
            <a:r>
              <a:rPr lang="en-US" dirty="0" smtClean="0"/>
              <a:t>sailors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3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Jefferson doesn’t want to go to war-</a:t>
            </a:r>
            <a:r>
              <a:rPr lang="en-US" b="1" dirty="0" smtClean="0">
                <a:solidFill>
                  <a:srgbClr val="FF0000"/>
                </a:solidFill>
              </a:rPr>
              <a:t>Economic Diplomacy </a:t>
            </a:r>
          </a:p>
          <a:p>
            <a:r>
              <a:rPr lang="en-US" dirty="0" smtClean="0"/>
              <a:t>Jefferson gets congress to pas the Embargo Act of 1807-prove neutrality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Embargo</a:t>
            </a:r>
            <a:r>
              <a:rPr lang="en-US" dirty="0" smtClean="0"/>
              <a:t>—a government ban on trade with other countries, in this case, France and Britain</a:t>
            </a:r>
          </a:p>
          <a:p>
            <a:pPr lvl="1"/>
            <a:r>
              <a:rPr lang="en-US" dirty="0" smtClean="0"/>
              <a:t>This hurts the US more than France or Britain</a:t>
            </a:r>
          </a:p>
          <a:p>
            <a:pPr lvl="1"/>
            <a:r>
              <a:rPr lang="en-US" dirty="0" smtClean="0"/>
              <a:t>Exports drop from $108 million to $22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Embargo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600200"/>
            <a:ext cx="8720919" cy="4525963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mbargo is wildly unpopular</a:t>
            </a:r>
          </a:p>
          <a:p>
            <a:r>
              <a:rPr lang="en-US" dirty="0" smtClean="0"/>
              <a:t>Congress repeals the Embargo to help decrease the bad opinions of the Democratic-Republicans; “</a:t>
            </a:r>
            <a:r>
              <a:rPr lang="en-US" dirty="0" smtClean="0">
                <a:solidFill>
                  <a:srgbClr val="FF0000"/>
                </a:solidFill>
              </a:rPr>
              <a:t>Non-Intercourse Act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Lifted embargo on ships except those headed to GB/F</a:t>
            </a:r>
          </a:p>
          <a:p>
            <a:r>
              <a:rPr lang="en-US" dirty="0" smtClean="0"/>
              <a:t>Jefferson is ready to retire after 2 </a:t>
            </a:r>
            <a:r>
              <a:rPr lang="en-US" dirty="0" smtClean="0"/>
              <a:t>terms as President, </a:t>
            </a:r>
            <a:r>
              <a:rPr lang="en-US" dirty="0" smtClean="0"/>
              <a:t>goes back to Monticello</a:t>
            </a:r>
          </a:p>
          <a:p>
            <a:r>
              <a:rPr lang="en-US" dirty="0" smtClean="0"/>
              <a:t>Secretary of State James Madison takes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Jefferson’s Presidency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62739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Expansion of Central 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48324"/>
            <a:ext cx="4040188" cy="4683125"/>
          </a:xfrm>
        </p:spPr>
        <p:txBody>
          <a:bodyPr/>
          <a:lstStyle/>
          <a:p>
            <a:r>
              <a:rPr lang="en-US" sz="2800" dirty="0" smtClean="0"/>
              <a:t>Louisiana Purchase expanded federal power (elastic clause)</a:t>
            </a:r>
          </a:p>
          <a:p>
            <a:r>
              <a:rPr lang="en-US" sz="2800" dirty="0" smtClean="0"/>
              <a:t>Jefferson bought the Louisiana Purchase with loans from the National Bank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62739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Constriction of Central 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80499"/>
            <a:ext cx="4041775" cy="44885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Presidency=more casual</a:t>
            </a:r>
          </a:p>
          <a:p>
            <a:r>
              <a:rPr lang="en-US" sz="2800" dirty="0" smtClean="0"/>
              <a:t>Reduced number of government employees</a:t>
            </a:r>
          </a:p>
          <a:p>
            <a:r>
              <a:rPr lang="en-US" sz="2800" dirty="0" smtClean="0"/>
              <a:t>Cut down size of Army and Navy</a:t>
            </a:r>
          </a:p>
          <a:p>
            <a:r>
              <a:rPr lang="en-US" sz="2800" dirty="0" smtClean="0"/>
              <a:t>Reduced national debt</a:t>
            </a:r>
          </a:p>
          <a:p>
            <a:r>
              <a:rPr lang="en-US" sz="2800" dirty="0" smtClean="0"/>
              <a:t>Strict interpretation of Constitution (when convenient)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24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Federalists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Republicans</a:t>
            </a:r>
            <a:endParaRPr lang="en-US" dirty="0"/>
          </a:p>
        </p:txBody>
      </p:sp>
      <p:pic>
        <p:nvPicPr>
          <p:cNvPr id="6" name="Picture 5" descr="tj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59" y="2757378"/>
            <a:ext cx="2558082" cy="3280121"/>
          </a:xfrm>
          <a:prstGeom prst="rect">
            <a:avLst/>
          </a:prstGeom>
        </p:spPr>
      </p:pic>
      <p:pic>
        <p:nvPicPr>
          <p:cNvPr id="7" name="Picture 6" descr="alexander.hamil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757378"/>
            <a:ext cx="2578069" cy="34911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04046" y="3457170"/>
            <a:ext cx="1029661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3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740847"/>
            <a:ext cx="7024744" cy="1143000"/>
          </a:xfrm>
        </p:spPr>
        <p:txBody>
          <a:bodyPr/>
          <a:lstStyle/>
          <a:p>
            <a:r>
              <a:rPr lang="en-US" dirty="0" smtClean="0"/>
              <a:t>Political Parties-</a:t>
            </a:r>
            <a:r>
              <a:rPr lang="en-US" dirty="0" smtClean="0">
                <a:solidFill>
                  <a:srgbClr val="FF0000"/>
                </a:solidFill>
              </a:rPr>
              <a:t>Review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6974" y="1883846"/>
            <a:ext cx="3681689" cy="422252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Federalists</a:t>
            </a:r>
          </a:p>
          <a:p>
            <a:r>
              <a:rPr lang="en-US" dirty="0" smtClean="0"/>
              <a:t>Strong National Government</a:t>
            </a:r>
          </a:p>
          <a:p>
            <a:r>
              <a:rPr lang="en-US" dirty="0" smtClean="0"/>
              <a:t>Democracy is dangerous</a:t>
            </a:r>
          </a:p>
          <a:p>
            <a:r>
              <a:rPr lang="en-US" dirty="0" smtClean="0"/>
              <a:t>Manufacturing and trade = Basis of national wealth</a:t>
            </a:r>
          </a:p>
          <a:p>
            <a:r>
              <a:rPr lang="en-US" dirty="0" smtClean="0"/>
              <a:t>Artisans, merchants, manufacturers, bankers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345795" y="1883846"/>
            <a:ext cx="4260883" cy="435324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Republicans</a:t>
            </a:r>
          </a:p>
          <a:p>
            <a:r>
              <a:rPr lang="en-US" dirty="0" smtClean="0"/>
              <a:t>Support for Agrarianism (Farmers are backbone of our nation)</a:t>
            </a:r>
          </a:p>
          <a:p>
            <a:r>
              <a:rPr lang="en-US" dirty="0" smtClean="0"/>
              <a:t>As long as people own their own land, they will defend it.</a:t>
            </a:r>
          </a:p>
          <a:p>
            <a:r>
              <a:rPr lang="en-US" dirty="0" smtClean="0"/>
              <a:t>Too much emphasis on commerce </a:t>
            </a:r>
          </a:p>
          <a:p>
            <a:r>
              <a:rPr lang="en-US" dirty="0" smtClean="0"/>
              <a:t>Rural supporters in S &amp; 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100" y="1600200"/>
            <a:ext cx="3794799" cy="45259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332027" cy="4525963"/>
          </a:xfrm>
        </p:spPr>
        <p:txBody>
          <a:bodyPr/>
          <a:lstStyle/>
          <a:p>
            <a:r>
              <a:rPr lang="en-US" dirty="0" smtClean="0"/>
              <a:t>Decisions of the Majority</a:t>
            </a:r>
          </a:p>
          <a:p>
            <a:r>
              <a:rPr lang="en-US" dirty="0" smtClean="0"/>
              <a:t>Central </a:t>
            </a:r>
            <a:r>
              <a:rPr lang="en-US" dirty="0" smtClean="0"/>
              <a:t>government</a:t>
            </a:r>
            <a:r>
              <a:rPr lang="en-US" dirty="0" smtClean="0"/>
              <a:t>: frugal and simple</a:t>
            </a:r>
          </a:p>
          <a:p>
            <a:r>
              <a:rPr lang="en-US" dirty="0" smtClean="0"/>
              <a:t>Limited federal gov’t with </a:t>
            </a:r>
            <a:r>
              <a:rPr lang="en-US" dirty="0" smtClean="0">
                <a:solidFill>
                  <a:srgbClr val="FF0000"/>
                </a:solidFill>
              </a:rPr>
              <a:t>strict interpretation </a:t>
            </a:r>
            <a:endParaRPr lang="en-US" dirty="0" smtClean="0"/>
          </a:p>
          <a:p>
            <a:r>
              <a:rPr lang="en-US" dirty="0" smtClean="0"/>
              <a:t>Ended internal taxes</a:t>
            </a:r>
          </a:p>
          <a:p>
            <a:r>
              <a:rPr lang="en-US" dirty="0" smtClean="0"/>
              <a:t>Agrarian Republic</a:t>
            </a:r>
          </a:p>
          <a:p>
            <a:pPr lvl="1"/>
            <a:r>
              <a:rPr lang="en-US" dirty="0" smtClean="0"/>
              <a:t>Needed </a:t>
            </a:r>
            <a:r>
              <a:rPr lang="en-US" dirty="0" smtClean="0"/>
              <a:t>industry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94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5" y="1600200"/>
            <a:ext cx="8871044" cy="4964373"/>
          </a:xfrm>
        </p:spPr>
        <p:txBody>
          <a:bodyPr>
            <a:normAutofit/>
          </a:bodyPr>
          <a:lstStyle/>
          <a:p>
            <a:r>
              <a:rPr lang="en-US" dirty="0" smtClean="0"/>
              <a:t>Adds 828,000,000 miles to the U.S.-doubling size</a:t>
            </a:r>
          </a:p>
          <a:p>
            <a:r>
              <a:rPr lang="en-US" dirty="0" smtClean="0"/>
              <a:t>Mississippi River to Rocky Mountains</a:t>
            </a:r>
          </a:p>
          <a:p>
            <a:r>
              <a:rPr lang="en-US" dirty="0" smtClean="0"/>
              <a:t>Territory: France -&gt; Spain -&gt; France -&gt; US</a:t>
            </a:r>
          </a:p>
          <a:p>
            <a:r>
              <a:rPr lang="en-US" dirty="0" smtClean="0"/>
              <a:t>Worries: Napoleon… “We will have to realign ourselves with the British</a:t>
            </a:r>
            <a:r>
              <a:rPr lang="en-US" dirty="0" smtClean="0"/>
              <a:t>”-</a:t>
            </a:r>
            <a:r>
              <a:rPr lang="en-US" dirty="0" smtClean="0"/>
              <a:t>Jefferson</a:t>
            </a:r>
            <a:endParaRPr lang="en-US" dirty="0" smtClean="0"/>
          </a:p>
          <a:p>
            <a:r>
              <a:rPr lang="en-US" dirty="0" smtClean="0"/>
              <a:t>Sends Richard </a:t>
            </a:r>
            <a:r>
              <a:rPr lang="en-US" dirty="0" smtClean="0"/>
              <a:t>Livingston and Monroe to France</a:t>
            </a:r>
          </a:p>
          <a:p>
            <a:r>
              <a:rPr lang="en-US" dirty="0" smtClean="0"/>
              <a:t>1803 purchased for </a:t>
            </a:r>
            <a:r>
              <a:rPr lang="en-US" dirty="0" smtClean="0"/>
              <a:t>$</a:t>
            </a:r>
            <a:r>
              <a:rPr lang="en-US" dirty="0" smtClean="0"/>
              <a:t>15 million (only 3 cents per acre!)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2" y="450376"/>
            <a:ext cx="8640008" cy="56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Thomas Jefferson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Barbary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Barbary States of </a:t>
            </a:r>
            <a:r>
              <a:rPr lang="en-US" dirty="0" smtClean="0"/>
              <a:t>North </a:t>
            </a:r>
            <a:r>
              <a:rPr lang="en-US" dirty="0" smtClean="0"/>
              <a:t>Africa</a:t>
            </a:r>
          </a:p>
          <a:p>
            <a:r>
              <a:rPr lang="en-US" dirty="0" smtClean="0"/>
              <a:t>Seizing American ships for money</a:t>
            </a:r>
          </a:p>
          <a:p>
            <a:r>
              <a:rPr lang="en-US" dirty="0" smtClean="0"/>
              <a:t>Washington and Adams </a:t>
            </a:r>
            <a:r>
              <a:rPr lang="en-US" dirty="0" smtClean="0"/>
              <a:t>paid </a:t>
            </a:r>
            <a:r>
              <a:rPr lang="en-US" dirty="0" smtClean="0"/>
              <a:t>protection money; Jefferson does the same</a:t>
            </a:r>
          </a:p>
          <a:p>
            <a:r>
              <a:rPr lang="en-US" dirty="0" smtClean="0"/>
              <a:t>Increased price: </a:t>
            </a:r>
            <a:r>
              <a:rPr lang="en-US" dirty="0" smtClean="0"/>
              <a:t>Jefferson</a:t>
            </a:r>
            <a:r>
              <a:rPr lang="en-US" dirty="0" smtClean="0"/>
              <a:t> </a:t>
            </a:r>
            <a:r>
              <a:rPr lang="en-US" dirty="0" smtClean="0"/>
              <a:t>blocks Tripoli port until peace in 1805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60561"/>
            <a:ext cx="4457700" cy="3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6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843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France and Great Britain are still fighting</a:t>
            </a:r>
          </a:p>
          <a:p>
            <a:r>
              <a:rPr lang="en-US" dirty="0" smtClean="0"/>
              <a:t>US proclaims neutrality again</a:t>
            </a:r>
          </a:p>
          <a:p>
            <a:r>
              <a:rPr lang="en-US" dirty="0" smtClean="0"/>
              <a:t>British ships v. French ships v. American ships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Re-export</a:t>
            </a:r>
            <a:r>
              <a:rPr lang="en-US" dirty="0" smtClean="0"/>
              <a:t>: America picks up cargo in colonies, sells it out of American ports to France</a:t>
            </a:r>
          </a:p>
          <a:p>
            <a:pPr lvl="1"/>
            <a:r>
              <a:rPr lang="en-US" dirty="0" smtClean="0"/>
              <a:t>Trade soars, tripled merchant marine</a:t>
            </a:r>
          </a:p>
          <a:p>
            <a:r>
              <a:rPr lang="en-US" dirty="0" smtClean="0"/>
              <a:t>British extremely upset</a:t>
            </a:r>
          </a:p>
          <a:p>
            <a:pPr lvl="1"/>
            <a:r>
              <a:rPr lang="en-US" dirty="0" smtClean="0"/>
              <a:t>Sustained Napoleon’s Army, US=biggest competitor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5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895</TotalTime>
  <Words>481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 Black </vt:lpstr>
      <vt:lpstr>Thomas Jefferson as President</vt:lpstr>
      <vt:lpstr>Election of 1800</vt:lpstr>
      <vt:lpstr>Political Parties-Review</vt:lpstr>
      <vt:lpstr>Jefferson</vt:lpstr>
      <vt:lpstr>Louisiana Purchase</vt:lpstr>
      <vt:lpstr>PowerPoint Presentation</vt:lpstr>
      <vt:lpstr>Foreign policy</vt:lpstr>
      <vt:lpstr>Barbary War</vt:lpstr>
      <vt:lpstr>Foreign Policy</vt:lpstr>
      <vt:lpstr>PowerPoint Presentation</vt:lpstr>
      <vt:lpstr>British Impressment</vt:lpstr>
      <vt:lpstr>Tensions Rise</vt:lpstr>
      <vt:lpstr>Economic Diplomacy</vt:lpstr>
      <vt:lpstr>Embargo Reactions</vt:lpstr>
      <vt:lpstr>Thomas Jefferson’s Presidency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Jefferson as President</dc:title>
  <dc:creator>8th Grade Social Studies</dc:creator>
  <cp:lastModifiedBy>Windows User</cp:lastModifiedBy>
  <cp:revision>67</cp:revision>
  <dcterms:created xsi:type="dcterms:W3CDTF">2013-10-08T16:51:00Z</dcterms:created>
  <dcterms:modified xsi:type="dcterms:W3CDTF">2019-01-15T13:48:28Z</dcterms:modified>
</cp:coreProperties>
</file>