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85" r:id="rId4"/>
    <p:sldId id="278" r:id="rId5"/>
    <p:sldId id="279" r:id="rId6"/>
    <p:sldId id="280" r:id="rId7"/>
    <p:sldId id="282" r:id="rId8"/>
    <p:sldId id="270" r:id="rId9"/>
    <p:sldId id="267" r:id="rId10"/>
    <p:sldId id="293" r:id="rId11"/>
    <p:sldId id="268" r:id="rId12"/>
    <p:sldId id="283" r:id="rId13"/>
    <p:sldId id="284" r:id="rId14"/>
    <p:sldId id="269" r:id="rId15"/>
    <p:sldId id="274" r:id="rId16"/>
    <p:sldId id="275" r:id="rId17"/>
    <p:sldId id="302" r:id="rId18"/>
    <p:sldId id="31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8CB7-56C0-45BA-A927-842F74778E6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9820-23DF-493B-B7F0-0EA4992383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98E9-D829-4A9A-9929-B89C7941ACA0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EBD5-17F6-4C96-AD04-231E11A67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73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7F1D-F7B3-49A5-BA56-B7789FEA8193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F5B4-EDF9-4300-BD0C-140F1F63F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3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139C-A414-46B5-9752-54AD9BBF9D00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8115-1BCC-4D28-BF5B-2ABC8D1CF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88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688D-F974-46DF-AE7F-1FDC3973652A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9479-3077-4F9D-A5B7-F4E41957F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1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B89F-ACFA-4BC4-8887-E841CA9FE766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4B11-4D56-4E59-8D6C-260F4CB93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3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692B-68B9-4A77-AB9D-CC57519BD7CA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741A-D8C2-480F-9700-C102274722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8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EC91-92B1-4164-8F21-523CBF23749D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7CD2-A345-46F8-A01E-E3083200D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4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C85F-E9E5-4941-BD4B-B7A56B85037F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4A59-40A7-48BD-964A-0A961542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80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D81F-86BC-4DCE-84E3-5955D167CC39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DA2A-244C-4CDC-B751-FDF890FA7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48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E334-875C-42D5-98B5-B6044B0E2365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3D03-B388-46BA-9864-1F74A8D8B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1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727D-57A4-451F-A3FD-490A75806477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4F82-22FE-4900-B669-C23A2331F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30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A00C7-88DD-4F1E-A831-1060C5F1C03F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FE15C9-BAEA-4E68-84D9-5735CFDD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jeffcoweb.jeffco.k12.co.us/middle/carmody/Prichard/industrial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3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57912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Famous Inventions of the Industrial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6019800"/>
            <a:ext cx="61722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why they are important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is invention/innovation important?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Brings about new tools and machines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Manufactures products quicker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Helps economic growth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Provides employment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Difference between invention/innovation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i="1" smtClean="0"/>
              <a:t>Invention</a:t>
            </a:r>
            <a:r>
              <a:rPr lang="en-US" altLang="en-US" smtClean="0"/>
              <a:t>: Creating brand new machines or devices that improve the human condition.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i="1" smtClean="0"/>
              <a:t>Innovation: </a:t>
            </a:r>
            <a:r>
              <a:rPr lang="en-US" altLang="en-US" smtClean="0"/>
              <a:t>Taking existing ideas/machines and improving them.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Difference between invention/innovation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Invention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7653" name="Picture 2" descr="http://ts2.mm.bing.net/images/thumbnail.aspx?q=1185405874665&amp;id=5df5fba9dda3b3a57c7dbdc626a031cf&amp;url=http%3a%2f%2fus.123rf.com%2f400wm%2f400%2f400%2fcthoman%2fcthoman1006%2fcthoman100600084%2f7181611-a-cartoon-caveman-inventing-the-wheel-and-smiling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8749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http://www.johnlund.com/images/CSM002829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2482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Difference between invention/innovation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Innovation</a:t>
            </a:r>
            <a:r>
              <a:rPr lang="en-US" altLang="en-US" smtClean="0"/>
              <a:t>: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8677" name="Picture 4" descr="http://blog.ericlamb.net/wp-content/uploads/2009/02/191048988_2abf58f0da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://www.sacarfan.co.za/wp-content/gallery/enkei-pf01-wheel/sacarfan-enkei-pf01-1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0113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http://ts2.mm.bing.net/images/thumbnail.aspx?q=1061084275809&amp;id=ee5360afb64bfa72b4883e8bc41c88e8&amp;url=http%3a%2f%2fyourdailyfacts.com%2fwp-content%2fuploads%2f2010%2f06%2fbicycle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1542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Patents/Copyrights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Patent</a:t>
            </a:r>
            <a:r>
              <a:rPr lang="en-US" altLang="en-US" smtClean="0"/>
              <a:t>: a certificate from the government that proves you own the rights to your </a:t>
            </a:r>
            <a:r>
              <a:rPr lang="en-US" altLang="en-US" u="sng" smtClean="0"/>
              <a:t>invention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Copyright</a:t>
            </a:r>
            <a:r>
              <a:rPr lang="en-US" altLang="en-US" smtClean="0"/>
              <a:t>: as above, but for a </a:t>
            </a:r>
            <a:r>
              <a:rPr lang="en-US" altLang="en-US" u="sng" smtClean="0"/>
              <a:t>creative work</a:t>
            </a:r>
            <a:r>
              <a:rPr lang="en-US" altLang="en-US" smtClean="0"/>
              <a:t>, such as a song, book or painting.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Robert Stephenson</a:t>
            </a:r>
          </a:p>
        </p:txBody>
      </p:sp>
      <p:sp>
        <p:nvSpPr>
          <p:cNvPr id="36868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Invented Steam Locomotive</a:t>
            </a:r>
          </a:p>
        </p:txBody>
      </p:sp>
      <p:sp>
        <p:nvSpPr>
          <p:cNvPr id="3686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70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Year 1826-29</a:t>
            </a:r>
          </a:p>
        </p:txBody>
      </p:sp>
      <p:sp>
        <p:nvSpPr>
          <p:cNvPr id="36871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Forerunner of modern locomotives.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Used steam power.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Went about 30 miles per hour, which was groundbreaking for its time.</a:t>
            </a:r>
          </a:p>
        </p:txBody>
      </p:sp>
      <p:pic>
        <p:nvPicPr>
          <p:cNvPr id="36872" name="Picture 7" descr="http://www.newcastle-arts-centre.co.uk/09RobertS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5240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http://www.enuii.org/vulcan_foundry/RS&amp;H/1920s_henry_ford_rocket_replica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114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Samuel F. B. Morse</a:t>
            </a:r>
          </a:p>
        </p:txBody>
      </p:sp>
      <p:sp>
        <p:nvSpPr>
          <p:cNvPr id="37892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Invented Telegraph</a:t>
            </a:r>
          </a:p>
        </p:txBody>
      </p:sp>
      <p:sp>
        <p:nvSpPr>
          <p:cNvPr id="3789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37894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YEAR: 1836</a:t>
            </a:r>
          </a:p>
        </p:txBody>
      </p:sp>
      <p:sp>
        <p:nvSpPr>
          <p:cNvPr id="37895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Made instantaneous, long range communication possible.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System of wires stretched hundreds of miles.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“More Code” was a special language used</a:t>
            </a:r>
          </a:p>
        </p:txBody>
      </p:sp>
      <p:pic>
        <p:nvPicPr>
          <p:cNvPr id="37896" name="Picture 7" descr="http://www.wired.com/images_blogs/thisdayintech/2010/04/samuel_morse_500px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970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" descr="http://edu.glogster.com/media/4/30/9/3/30090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191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is this important?</a:t>
            </a:r>
          </a:p>
        </p:txBody>
      </p:sp>
      <p:sp>
        <p:nvSpPr>
          <p:cNvPr id="4096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These inventors and inventions powered the enormous American economic expansion that made America the world’s largest economy.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During the 19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century, this power drove America to great heights of prestige and world influence.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In addition, these inventions improved the quality of life for hundreds of millions of people across the globe. Areas such as communication, transport and manufacturing were transformed.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Exit Ticket/Reflection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Choose one inventor and his/her invention, that you believe had the greatest impact on American society, and write a paragraph explain why you think so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Introduction Question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In your own words what does the word </a:t>
            </a:r>
            <a:r>
              <a:rPr lang="en-US" altLang="en-US" b="1" i="1" smtClean="0"/>
              <a:t>revolution</a:t>
            </a:r>
            <a:r>
              <a:rPr lang="en-US" altLang="en-US" smtClean="0"/>
              <a:t> mean?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en-US" smtClean="0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en-US" smtClean="0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What is the difference between invention &amp; innovation?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Revolution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What does </a:t>
            </a:r>
            <a:r>
              <a:rPr lang="en-US" altLang="en-US" b="1" i="1" dirty="0" smtClean="0"/>
              <a:t>revolution</a:t>
            </a:r>
            <a:r>
              <a:rPr lang="en-US" altLang="en-US" dirty="0" smtClean="0"/>
              <a:t> mean?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Revolution means dramatic, rapid change.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Revolution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THIS</a:t>
            </a:r>
          </a:p>
        </p:txBody>
      </p:sp>
      <p:pic>
        <p:nvPicPr>
          <p:cNvPr id="19461" name="Picture 4" descr="http://adsoftheworld.com/files/images/MB_Innovation-2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4864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Revolution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THIS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20485" name="Picture 2" descr="http://speedvilla.com/wp-content/uploads/2011/04/cars-view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6096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Revolution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 THIS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21509" name="Picture 2" descr="http://businessconsultantswanted.com/images/Mailman%20-%20Mail%20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38195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Revolution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THIS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22533" name="Picture 2" descr="http://www.ianbell.com/wp-content/uploads/2007/06/iphone_inhandhome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5746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American Industrial Revolution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Time of unprecedented invention and innovation in Europe and America.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Lasted from about 1840’s – 1910’s in America.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Created enormous economic growth as well as terrible pollution and social problems.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omatrol.net/image-library/plog-content/images/posters/powerpoint-posters/metal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is invention/innovation important?</a:t>
            </a:r>
          </a:p>
        </p:txBody>
      </p:sp>
      <p:pic>
        <p:nvPicPr>
          <p:cNvPr id="24580" name="Picture 8" descr="http://www.featurepics.com/FI/Thumb300/20100825/Question-Mark-Background-1642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410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Famous Inventions of the Industrial Revolution</vt:lpstr>
      <vt:lpstr>Introduction Question</vt:lpstr>
      <vt:lpstr>Revolution</vt:lpstr>
      <vt:lpstr>Revolution</vt:lpstr>
      <vt:lpstr>Revolution</vt:lpstr>
      <vt:lpstr>Revolution</vt:lpstr>
      <vt:lpstr>Revolution</vt:lpstr>
      <vt:lpstr>American Industrial Revolution</vt:lpstr>
      <vt:lpstr>Why is invention/innovation important?</vt:lpstr>
      <vt:lpstr>Why is invention/innovation important?</vt:lpstr>
      <vt:lpstr>Difference between invention/innovation</vt:lpstr>
      <vt:lpstr>Difference between invention/innovation</vt:lpstr>
      <vt:lpstr>Difference between invention/innovation</vt:lpstr>
      <vt:lpstr>Patents/Copyrights</vt:lpstr>
      <vt:lpstr>Robert Stephenson</vt:lpstr>
      <vt:lpstr>Samuel F. B. Morse</vt:lpstr>
      <vt:lpstr>Why is this important?</vt:lpstr>
      <vt:lpstr>Exit Ticket/Reflection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Inventions of the Industrial Revolution</dc:title>
  <dc:creator>Ryan Kay</dc:creator>
  <cp:lastModifiedBy>Windows User</cp:lastModifiedBy>
  <cp:revision>1</cp:revision>
  <dcterms:modified xsi:type="dcterms:W3CDTF">2019-05-08T19:09:32Z</dcterms:modified>
</cp:coreProperties>
</file>