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  <p:sldMasterId id="2147483697" r:id="rId5"/>
  </p:sldMasterIdLst>
  <p:handoutMasterIdLst>
    <p:handoutMasterId r:id="rId18"/>
  </p:handoutMasterIdLst>
  <p:sldIdLst>
    <p:sldId id="256" r:id="rId6"/>
    <p:sldId id="284" r:id="rId7"/>
    <p:sldId id="257" r:id="rId8"/>
    <p:sldId id="258" r:id="rId9"/>
    <p:sldId id="259" r:id="rId10"/>
    <p:sldId id="285" r:id="rId11"/>
    <p:sldId id="260" r:id="rId12"/>
    <p:sldId id="261" r:id="rId13"/>
    <p:sldId id="262" r:id="rId14"/>
    <p:sldId id="264" r:id="rId15"/>
    <p:sldId id="265" r:id="rId16"/>
    <p:sldId id="266" r:id="rId17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91" autoAdjust="0"/>
  </p:normalViewPr>
  <p:slideViewPr>
    <p:cSldViewPr>
      <p:cViewPr varScale="1">
        <p:scale>
          <a:sx n="67" d="100"/>
          <a:sy n="67" d="100"/>
        </p:scale>
        <p:origin x="5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C6E44772-EE9D-41A0-A68C-9C3045D4EDF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3BE20A0-A37C-45D6-9D47-041632EE406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99DD7E37-0174-4D5C-9665-C0E4FF2C826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12746B67-F05B-4A83-8B02-4C41E2B08ED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A3EA458A-4007-4B8E-AFC4-53F640E015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A0275A2-4CB4-41AA-B170-4584098F9B4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1919E780-DC53-4081-9F8B-6DA1C2DB90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980F7535-6D71-4846-B439-814FE4A3ECE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6580FEEC-E32F-4DDB-A481-539A95D9BFCD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0A801CE5-07D4-4CE9-A0D3-B9931491CF66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19CE1682-F69B-4176-BAB9-787F18653D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75D64CA4-1E12-4784-955D-9ABF8532207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92CC75AB-51A0-4422-B926-018B425296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AE4F1B02-9E31-4AD1-BD16-04F2082B6F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86F8884F-BF2A-4739-9D6D-E314D057DE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6927DF4B-9A31-4B18-A8E4-93A5152CA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6B4AC920-BABE-48A4-9140-4B78FD360A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3D154-3589-4902-B717-0233367C62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55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EF8DFA8-0C47-45AA-A655-79052E726F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141852D-9C8D-4956-ADDC-5C7B8D73BF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A7110C3-5B47-4E25-8C6D-98633687FB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F2155-2563-49E5-9EAD-680865983B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949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502ABF9-D4F6-47CF-9C66-77AB9F7A50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B1B57322-64BC-462B-8ECA-F815C8FE4D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2F1FCD28-CB97-4A0A-8C22-A4C4E90E3C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A35F4-A7B0-4B04-81F7-617C9F70D1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164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C006C-6075-4B11-9353-CAAEA2C939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F99827-F6D5-4DE6-A917-258B1EA29E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115CF-1756-49EE-B992-21F10068C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67B2B-9E7B-48A3-BFB0-03F6503B4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1ECF7-33C9-4A8C-91B8-7EC97C923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98C85-23E1-45E6-B5CA-7D95B5675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068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B43BE-6C26-4F65-A984-015ABE1A5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12072-8652-4A76-AF12-A1A1AF0CC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19BF7-B417-4F04-A48E-BE2C61956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23B6B-1BDA-49E3-8201-22C19B12D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86741-82A1-49E1-BAAF-02DDB1A66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1AE89-5C35-4F45-A392-EAC72BBD8A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3245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648E-390F-4CBA-B326-B1B38B4A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44568-3C30-4EA5-AE27-FEB0ACA2C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31F28-EC28-42A3-9EB2-307815F2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A84D4-11CF-4A73-94B2-C5177CC30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997D4-B374-4079-AB43-1804A2C3F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045E9-A776-4958-A1B9-03F2B77090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53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B1F34-070F-4AD0-9812-611B80E5D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53FB0-0FC2-4F9D-955A-52A739D873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921BF0-DBC6-4E03-B08E-0C09958773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2C6FBB-C476-4A36-9631-54B441FD3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0D8A6-BBED-4571-B821-031ACDCDA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49BB7-5ED7-488D-AB6F-7747C118C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81918-E60B-4B3A-8F98-4E3276D78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673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83A28-0CAE-4CEB-95B4-81D534502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DBC712-50E9-403C-BD7C-967A640F0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DA1BB9-9E20-4948-85EA-8C13F2F91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A6D900-879A-4362-8AE9-9AF80A5A4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595F2F-805B-4862-ABAC-F834A49E34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D5FDF9-B5BB-4737-8672-DDB44549C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A275A4-AED2-4E82-AF4E-D1BA67ECD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B5496D-EAF9-4125-836E-6104F52D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DF663-CC77-461B-8B55-6C6EFCAFBF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326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25807-BD7A-4A2F-A368-F05BFD464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C829B1-DCE9-42EF-A301-CCA510D4B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C22553-17EE-41EB-826E-6B8BF1B7C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004AB-0D23-4A05-9372-DCDCBC6F9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B4F9A-F54D-4263-A410-73007379F1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6539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DE98CD-4395-4987-8F20-DB67D5444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159C50-9E0B-426E-A2EC-3DE925C8F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47804-77A9-4B6A-ABB4-AD7592EFF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F8030-9F5C-4531-97C5-C2D42FC90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6532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0A638-631B-47BD-B113-2110E7643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D5135-80F2-4D49-A456-C8A1A5A57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0B960A-DE50-4E32-8C40-771F8DE00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54A37-DAFF-48A1-916F-D5106D769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9122F-D883-4DAC-9A40-CB7A376D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19F112-27C4-410E-8D83-AE759983B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70DDF-9296-4FBB-8050-B6AC019781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84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7EC9E299-282C-4F1E-8188-F100CA54A0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9DA19E77-6D82-403A-9E7E-57410DBF7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92273D2-0147-4D7A-9B51-D8854B8E32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A945A-A40A-4903-A4DC-FCBED0A5B1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77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D8552-EB72-4E96-AF3E-2F37BD0D5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EA8FCA-D096-40B1-A961-577D01AE4B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33C8DC-5511-4052-8027-717732B6E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C3BBE-F78D-4191-8046-A04CFB89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5B7D9-21BE-4C78-9355-11B936528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229F8-9990-4776-8059-EDBF85E15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7AA7D-C0D8-4A7D-9C51-ACE1ECFDEF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7183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A1B9F-335C-4B26-856F-24CD531B6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C95FB7-11A6-47A5-8B18-CD3F7FB4B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8C937-88DE-40BD-8CCB-6AD080ACC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44C0D-5F3C-48B6-BA61-036F474E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BCE65-1CF3-4BAB-BD39-775532210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A74A2-FE6A-4A15-9DE7-CE198719A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609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66BFE5-CEF2-426D-9BF2-74A03E8B7A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A91253-ECCD-459B-B5A6-682D9CFF9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94B5B-C73F-4B94-AE77-8E99B54E5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96E9B-0532-4BCE-807A-3BD0840D2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2E7BD-3C47-4D12-A2EC-1525B744F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B5082-2FCA-499C-8BB2-C05975E3C0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4124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3022C-BDCB-4679-BF32-633DFB52D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D6E63-0F5C-467D-A745-3AD26886AF4C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B6228D96-11A7-4373-9748-DE768325CD94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35884-F26C-459E-9158-290AF1979F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ED8E5-43F5-40A1-8624-3C1D24D9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FE1844-19C6-4160-A19B-54CF7DDBB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DA36BD-E2F8-4D6B-AE6D-F33765629C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33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2A72C81-EC12-4606-AFA0-C75157C210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E72CD9A-84E4-4EA6-97FA-D6D33CCB03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7121F759-6D89-4DEC-86F2-91162C144E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28EC2-B52A-41C4-9513-F12B76C6C5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54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3F26305-93EB-494E-81C8-5F2C57846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ABED6DC-6DC3-4716-9660-EAB342AAD8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CB56A7B-44E4-430A-BA37-1797D78DBD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79F1D3-53D4-4C05-9335-92245E1489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990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4D9C22FE-C53E-46A7-8092-B08F4C25CE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26D23224-0C95-4877-A693-88644C1CF6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E1EF1181-E55E-4D69-A9FC-AC0C580C99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E11E5-5C03-4B6D-A04C-A80E0FB5D3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4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ACF86F8D-9717-42D6-80D6-BB4B5AB81E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CE29391-2534-4908-B35E-0914706F5E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F4C5056-44DE-4536-972E-FA35EC1E2C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C3B059-F5B8-4EAF-81DC-ABBC908A07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025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9C7FDB34-6531-4BD6-AEBC-08BC89F4B8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5767DEE9-2F06-41FD-841D-FE0E8B901B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C95E2FB-056E-43F7-B2CD-B52341DE63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DD12A-A533-4A2A-85D9-0CEDDC43EC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37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5640CFB-E938-4A51-B3B4-FDD6F3768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22BAE81-4B18-4052-A053-F1FCA73E11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8CF3345-0EB7-4E94-8938-2B54D4E354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2D591-8178-427D-9344-754A480A7E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94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F2DE62C-D04F-4A6F-BFDE-EEFA4ED9C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EF788F6-08D0-4285-8DCB-E0DFFAF593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27691AC6-1F7A-45B9-8D92-59F63888F1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1C652-3650-41BD-9B0A-35568C4A8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698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EDA1F01E-16AA-4D39-A7B1-20E2429FAFC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0EBAFCD8-A08E-4004-AB17-5BA4D916D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FEC8115D-880F-43D6-864F-3769200956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63B32400-729A-4F7D-B436-4C47A119C4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570ED1A9-E708-4CEE-8EF8-E63CDB044A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12BBC126-4DCD-4E8A-8780-97E0C51E33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E46D0352-75DD-430C-A8F8-90B723320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BDB0DDAF-9D8F-4CDA-9219-A2EEFBBE7C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E8793732-1205-4FEC-A628-AB92A270F1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88262DF4-B2C9-46E3-BF9F-886A3B37A1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57843E1-6969-43A5-B2D0-09D2650B287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BD4C6170-5385-4588-969F-52F249B35EA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69BB51-FE5B-4F00-9A79-3C7B2632D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D52B2E-352B-448B-96A6-5857C2B17C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56EB03-C39B-471C-A219-1159FF83AB5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321898-4868-486B-8DEB-0F4B7A2084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E96FD66-B3F4-4459-979D-71C097FF51F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02FCAD-A5C0-4DDE-8F77-B6C3CDCC74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416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Defence_of_Fort_M%27Henry_broadside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en/4/48/TecumsehColor.JP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en/b/ba/Tecumseh_and_Harrison.jpe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en/d/d2/Black_Hoof.JP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en/c/c0/Tippecanoe_battlefield_monument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upload.wikimedia.org/wikipedia/en/c/c5/Tippecanoe.jp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9C7FC73-4F51-4877-A4A8-AB2596325B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7400" y="3657600"/>
            <a:ext cx="6629400" cy="2209800"/>
          </a:xfrm>
        </p:spPr>
        <p:txBody>
          <a:bodyPr/>
          <a:lstStyle/>
          <a:p>
            <a:pPr eaLnBrk="1" hangingPunct="1"/>
            <a:r>
              <a:rPr lang="en-US" altLang="en-US" dirty="0"/>
              <a:t>Chapter 8 Section 3</a:t>
            </a:r>
            <a:br>
              <a:rPr lang="en-US" altLang="en-US" dirty="0"/>
            </a:br>
            <a:r>
              <a:rPr lang="en-US" altLang="en-US" dirty="0"/>
              <a:t>The Causes of The War of 1812</a:t>
            </a:r>
          </a:p>
        </p:txBody>
      </p:sp>
      <p:pic>
        <p:nvPicPr>
          <p:cNvPr id="3075" name="Picture 5" descr="Jordan Noble Drum">
            <a:extLst>
              <a:ext uri="{FF2B5EF4-FFF2-40B4-BE49-F238E27FC236}">
                <a16:creationId xmlns:a16="http://schemas.microsoft.com/office/drawing/2014/main" id="{EFDD5D82-CBD1-440F-BD8E-21F725CE8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38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7" descr="One of two surviving copies of the 1814 broadside printing of the Defence of Fort McHenry, a poem that later became the national anthem of the United States.">
            <a:hlinkClick r:id="rId3" tooltip="One of two surviving copies of the 1814 broadside printing of the Defence of Fort McHenry, a poem that later became the national anthem of the United States."/>
            <a:extLst>
              <a:ext uri="{FF2B5EF4-FFF2-40B4-BE49-F238E27FC236}">
                <a16:creationId xmlns:a16="http://schemas.microsoft.com/office/drawing/2014/main" id="{6AF29B79-93F2-4824-8986-0136AB6A5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36576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B52C169-6179-4125-8243-6423CE4392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Elections of 1810: The War Hawks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1E86DFE4-CC09-4C16-ADAD-99A67FDF976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  <p:sp>
        <p:nvSpPr>
          <p:cNvPr id="12292" name="Rectangle 5">
            <a:extLst>
              <a:ext uri="{FF2B5EF4-FFF2-40B4-BE49-F238E27FC236}">
                <a16:creationId xmlns:a16="http://schemas.microsoft.com/office/drawing/2014/main" id="{FFBC314C-1658-428B-BC2A-DFE41513BB7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00200"/>
            <a:ext cx="3810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Nearly everyone was disappointed with Madison’s miscalculation and the disruption in trade.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nation responded with elections in 1810 that brought into power the War Hawks.  Young Republicans eager to go to war with Great Britain.</a:t>
            </a:r>
          </a:p>
          <a:p>
            <a:r>
              <a:rPr lang="en-US" altLang="en-US" sz="2400" dirty="0"/>
              <a:t>Henry Clay and John C. Calhoun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  <p:pic>
        <p:nvPicPr>
          <p:cNvPr id="12293" name="Picture 7" descr="Henry Clay of Kentucky-Speaker of the US House">
            <a:extLst>
              <a:ext uri="{FF2B5EF4-FFF2-40B4-BE49-F238E27FC236}">
                <a16:creationId xmlns:a16="http://schemas.microsoft.com/office/drawing/2014/main" id="{01DC7A43-8520-4364-A5F1-9DD80FB73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3810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BE4ACD0-3204-46F1-A8EC-2147E08BD7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Favoring War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477FADB-E428-4250-A567-C7E0D516C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9162" y="1600200"/>
            <a:ext cx="7772400" cy="4530725"/>
          </a:xfrm>
        </p:spPr>
        <p:txBody>
          <a:bodyPr/>
          <a:lstStyle/>
          <a:p>
            <a:pPr eaLnBrk="1" hangingPunct="1"/>
            <a:r>
              <a:rPr lang="en-US" altLang="en-US" dirty="0"/>
              <a:t>War Hawks</a:t>
            </a:r>
          </a:p>
          <a:p>
            <a:pPr eaLnBrk="1" hangingPunct="1"/>
            <a:r>
              <a:rPr lang="en-US" altLang="en-US" dirty="0"/>
              <a:t>South and West</a:t>
            </a:r>
          </a:p>
          <a:p>
            <a:pPr eaLnBrk="1" hangingPunct="1"/>
            <a:r>
              <a:rPr lang="en-US" altLang="en-US" dirty="0"/>
              <a:t>Expansionists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/>
              <a:t>War Hawks</a:t>
            </a:r>
          </a:p>
          <a:p>
            <a:pPr eaLnBrk="1" hangingPunct="1"/>
            <a:r>
              <a:rPr lang="en-US" altLang="en-US" dirty="0"/>
              <a:t>Quadruple the defense budget they wanted</a:t>
            </a:r>
          </a:p>
          <a:p>
            <a:pPr eaLnBrk="1" hangingPunct="1"/>
            <a:r>
              <a:rPr lang="en-US" altLang="en-US" dirty="0"/>
              <a:t>“On to Canada”</a:t>
            </a:r>
          </a:p>
          <a:p>
            <a:pPr eaLnBrk="1" hangingPunct="1"/>
            <a:r>
              <a:rPr lang="en-US" altLang="en-US" dirty="0"/>
              <a:t>This motto became the rallying cry of the War Hawks.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3719594-AAD9-4FD1-B2F6-E7DC4BE96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Opposing the War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89A0351-13AA-4B1A-BF23-23B760C170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Vote in June 1812: </a:t>
            </a:r>
          </a:p>
          <a:p>
            <a:pPr eaLnBrk="1" hangingPunct="1"/>
            <a:r>
              <a:rPr lang="en-US" altLang="en-US" sz="2400" dirty="0"/>
              <a:t>Favor of war: South and West</a:t>
            </a:r>
          </a:p>
          <a:p>
            <a:pPr eaLnBrk="1" hangingPunct="1"/>
            <a:r>
              <a:rPr lang="en-US" altLang="en-US" sz="2400" dirty="0"/>
              <a:t>Against: Parts of New England and Middle Atlantic.</a:t>
            </a:r>
          </a:p>
          <a:p>
            <a:pPr marL="0" indent="0" eaLnBrk="1" hangingPunct="1">
              <a:buNone/>
            </a:pPr>
            <a:r>
              <a:rPr lang="en-US" altLang="en-US" sz="2400" dirty="0"/>
              <a:t>* The British had announced just days earlier an end to search and seizure of American ships.</a:t>
            </a:r>
          </a:p>
          <a:p>
            <a:pPr eaLnBrk="1" hangingPunct="1"/>
            <a:r>
              <a:rPr lang="en-US" altLang="en-US" sz="2400" dirty="0"/>
              <a:t>Congress had acted, the momentum was going in the directions of declaring war on Great </a:t>
            </a:r>
            <a:r>
              <a:rPr lang="en-US" altLang="en-US" sz="2400" dirty="0" err="1"/>
              <a:t>Britian</a:t>
            </a:r>
            <a:r>
              <a:rPr lang="en-US" altLang="en-US" sz="2400" dirty="0"/>
              <a:t>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15DFBDA-C483-4DCB-851A-C676ACBCFA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Causes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B82ED6F-C7D0-47AD-98A9-A176ACBC0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British </a:t>
            </a:r>
            <a:r>
              <a:rPr lang="en-US" altLang="en-US" sz="2800" u="sng" dirty="0"/>
              <a:t>blockade</a:t>
            </a:r>
            <a:r>
              <a:rPr lang="en-US" altLang="en-US" sz="2800" dirty="0"/>
              <a:t> of Europe- U.S. ships seized </a:t>
            </a:r>
          </a:p>
          <a:p>
            <a:pPr>
              <a:lnSpc>
                <a:spcPct val="90000"/>
              </a:lnSpc>
            </a:pPr>
            <a:r>
              <a:rPr lang="en-US" altLang="en-US" sz="2800" u="sng" dirty="0"/>
              <a:t>Impressment</a:t>
            </a:r>
            <a:r>
              <a:rPr lang="en-US" altLang="en-US" sz="2800" dirty="0"/>
              <a:t>-forcing Americans into British Navy</a:t>
            </a:r>
          </a:p>
          <a:p>
            <a:pPr>
              <a:lnSpc>
                <a:spcPct val="90000"/>
              </a:lnSpc>
            </a:pPr>
            <a:r>
              <a:rPr lang="en-US" altLang="en-US" sz="2800" u="sng" dirty="0"/>
              <a:t>Chesapeake Incident-British</a:t>
            </a:r>
            <a:r>
              <a:rPr lang="en-US" altLang="en-US" sz="2800" dirty="0"/>
              <a:t>. Attack after refusal to allow search killing 3 wounding 18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U.S. </a:t>
            </a:r>
            <a:r>
              <a:rPr lang="en-US" altLang="en-US" sz="2800" u="sng" dirty="0"/>
              <a:t>Embargo backfires</a:t>
            </a:r>
            <a:r>
              <a:rPr lang="en-US" altLang="en-US" sz="2800" dirty="0"/>
              <a:t>, hurting U.S. economy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British supply </a:t>
            </a:r>
            <a:r>
              <a:rPr lang="en-US" altLang="en-US" sz="2800" u="sng" dirty="0"/>
              <a:t>Native Americans</a:t>
            </a:r>
            <a:r>
              <a:rPr lang="en-US" altLang="en-US" sz="2800" dirty="0"/>
              <a:t> with guns</a:t>
            </a:r>
          </a:p>
          <a:p>
            <a:pPr>
              <a:lnSpc>
                <a:spcPct val="90000"/>
              </a:lnSpc>
            </a:pPr>
            <a:r>
              <a:rPr lang="en-US" altLang="en-US" sz="2800" u="sng" dirty="0"/>
              <a:t>War Hawks-senators</a:t>
            </a:r>
            <a:r>
              <a:rPr lang="en-US" altLang="en-US" sz="2800" dirty="0"/>
              <a:t> from the “west” want protection from Native attack 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83A906E-5722-4100-BDE1-77E1ABDAAB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Tecumseh and Tenskwatawa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C5577A-F55C-49F0-AF57-DEE91E56A82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Tecumseh the Shawnee chief and his brother the “prophet” led resistance against those Americans setting out West.</a:t>
            </a:r>
          </a:p>
          <a:p>
            <a:pPr eaLnBrk="1" hangingPunct="1"/>
            <a:r>
              <a:rPr lang="en-US" altLang="en-US" sz="2400" dirty="0"/>
              <a:t>Growth: </a:t>
            </a:r>
          </a:p>
          <a:p>
            <a:pPr eaLnBrk="1" hangingPunct="1"/>
            <a:r>
              <a:rPr lang="en-US" altLang="en-US" sz="2400" dirty="0"/>
              <a:t>Population in Ohio: 1810: 230,000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/>
              <a:t>    1817: 300,000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 eaLnBrk="1" hangingPunct="1"/>
            <a:endParaRPr lang="en-US" altLang="en-US" sz="2400" dirty="0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8FD81A2-1FEA-4635-8FD1-3EC00059BFB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altLang="en-US" sz="2400"/>
          </a:p>
        </p:txBody>
      </p:sp>
      <p:pic>
        <p:nvPicPr>
          <p:cNvPr id="4101" name="Picture 6" descr="Image:TecumsehColor.JPG">
            <a:hlinkClick r:id="rId2"/>
            <a:extLst>
              <a:ext uri="{FF2B5EF4-FFF2-40B4-BE49-F238E27FC236}">
                <a16:creationId xmlns:a16="http://schemas.microsoft.com/office/drawing/2014/main" id="{1CFEC7CC-6BA5-4526-9DEE-90AAC2CEE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1143000"/>
            <a:ext cx="43053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634A548-96FB-4604-8ADD-A74B495F8F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Tecumseh’s confederacy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F6853ED-AEC9-4CB3-A00F-64F0AF4222C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Solidified alliances with northern tribes and British agents and fur traders.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Goal: Potential war against United States.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Angered by the Governor of Indiana William Henry Harrison treaties with the Shawnee.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F65D4D8-4C42-4669-B99C-DC4A87F3424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/>
          </a:p>
        </p:txBody>
      </p:sp>
      <p:pic>
        <p:nvPicPr>
          <p:cNvPr id="5125" name="Picture 6" descr="Image:Tecumseh and Harrison.jpeg">
            <a:hlinkClick r:id="rId2"/>
            <a:extLst>
              <a:ext uri="{FF2B5EF4-FFF2-40B4-BE49-F238E27FC236}">
                <a16:creationId xmlns:a16="http://schemas.microsoft.com/office/drawing/2014/main" id="{24B00BCE-1BA0-4078-8E06-D019892B64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24000"/>
            <a:ext cx="441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D511568-75C9-4A68-9B1E-A635DE54F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Shawnee split	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6757E0F-F404-4F98-AE47-6E4854C94A1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1"/>
            <a:ext cx="3810000" cy="22860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“No tribe has the right to sell, even to each other, much less to strangers…sell to a country!  Why not sell the air, the sky, the earth?”  Tecumseh said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A6967AF-A201-4FE3-9901-9645F3F7847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altLang="en-US" sz="2000"/>
          </a:p>
        </p:txBody>
      </p:sp>
      <p:pic>
        <p:nvPicPr>
          <p:cNvPr id="6149" name="Picture 6" descr="Image:Black Hoof.JPG">
            <a:hlinkClick r:id="rId2"/>
            <a:extLst>
              <a:ext uri="{FF2B5EF4-FFF2-40B4-BE49-F238E27FC236}">
                <a16:creationId xmlns:a16="http://schemas.microsoft.com/office/drawing/2014/main" id="{280D3B7F-AB52-4283-96F2-D30B004DF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00200"/>
            <a:ext cx="39243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3D30E36-65BC-4976-95D4-91F7D9B06B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Battle of Tippecanoe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699C910-855E-4C80-8571-407EA5054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/>
              <a:t>  </a:t>
            </a:r>
            <a:r>
              <a:rPr lang="en-US" altLang="en-US" sz="2000"/>
              <a:t>On November 7, 1811, then-Governor William Henry Harrison defeated the Shawnee warriors at the Battle of Tippecanoe in what is now the state of Indiana.</a:t>
            </a:r>
          </a:p>
        </p:txBody>
      </p:sp>
      <p:pic>
        <p:nvPicPr>
          <p:cNvPr id="6153" name="Picture 9" descr="Battle of Tippecanoe">
            <a:extLst>
              <a:ext uri="{FF2B5EF4-FFF2-40B4-BE49-F238E27FC236}">
                <a16:creationId xmlns:a16="http://schemas.microsoft.com/office/drawing/2014/main" id="{464E1420-DE5D-451C-8AA3-F6AE44AA4F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38400"/>
            <a:ext cx="5029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450px-Tippecanoe_battlefield_monument">
            <a:hlinkClick r:id="rId3"/>
            <a:extLst>
              <a:ext uri="{FF2B5EF4-FFF2-40B4-BE49-F238E27FC236}">
                <a16:creationId xmlns:a16="http://schemas.microsoft.com/office/drawing/2014/main" id="{8BEE5CB3-BC87-4E44-AE94-5C24A19BD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09800"/>
            <a:ext cx="25146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6" name="Text Box 12">
            <a:extLst>
              <a:ext uri="{FF2B5EF4-FFF2-40B4-BE49-F238E27FC236}">
                <a16:creationId xmlns:a16="http://schemas.microsoft.com/office/drawing/2014/main" id="{F50DAC81-E4FB-44CA-835C-72214F4F8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096000"/>
            <a:ext cx="241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Memorial at battlefield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D2BF39F0-FA51-44F0-AC60-6EADC8457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96000"/>
            <a:ext cx="5965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 learn the British are supplying Natives with guns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EF0BB12-E426-4752-B6DC-9AB22D5CF4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Battle of Tippecanoe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id="{59CB63FF-E005-4F61-869D-510DB02CE1F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altLang="en-US" sz="2400"/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id="{1BF3F4BD-F6F9-4B03-A89F-3D95729D00C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The battle made a hero out of Harrison among many American settlers seeking land out west.</a:t>
            </a:r>
          </a:p>
          <a:p>
            <a:pPr eaLnBrk="1" hangingPunct="1"/>
            <a:r>
              <a:rPr lang="en-US" altLang="en-US" sz="2400" dirty="0"/>
              <a:t>Strengthened Tecumseh’s resolve to hold back Americans.</a:t>
            </a:r>
          </a:p>
        </p:txBody>
      </p:sp>
      <p:pic>
        <p:nvPicPr>
          <p:cNvPr id="7173" name="Picture 7" descr="Image:Tippecanoe.jpg">
            <a:hlinkClick r:id="rId2"/>
            <a:extLst>
              <a:ext uri="{FF2B5EF4-FFF2-40B4-BE49-F238E27FC236}">
                <a16:creationId xmlns:a16="http://schemas.microsoft.com/office/drawing/2014/main" id="{57E951FA-F1F9-4EC1-9CFF-28939E476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457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ADDB5DE-5CCC-4D6B-A3BD-A75427E1A8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War of 1812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9483015-8BC6-4C2C-8737-EAE1093802F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Native American conflicts of 1811 merged with larger conflict with England became known as the War of 1812.</a:t>
            </a:r>
          </a:p>
          <a:p>
            <a:pPr eaLnBrk="1" hangingPunct="1"/>
            <a:r>
              <a:rPr lang="en-US" altLang="en-US" sz="2400" dirty="0"/>
              <a:t>1809-1812: Madison teetered between England and France as the enemy as both were attacking American merchant ships.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B6965B8F-B7BD-49C9-B89F-33FD85FD4BE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altLang="en-US" sz="2400"/>
          </a:p>
        </p:txBody>
      </p:sp>
      <p:pic>
        <p:nvPicPr>
          <p:cNvPr id="9221" name="Picture 6" descr="docume1">
            <a:extLst>
              <a:ext uri="{FF2B5EF4-FFF2-40B4-BE49-F238E27FC236}">
                <a16:creationId xmlns:a16="http://schemas.microsoft.com/office/drawing/2014/main" id="{3CFCFD88-8736-404C-97F6-24413432C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600200"/>
            <a:ext cx="3810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D17856C-1A4A-4DDD-95C8-7F971587A0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Economic War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EBA4717-F2D8-425D-BA2D-55F15380C7F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Jefferson’s Embargo Act of 1807-No major outside commerce. Madison’s Non-Intercourse Act (1810) forbade commerce with only England and France and their colonies—limiting our commerce.</a:t>
            </a:r>
          </a:p>
          <a:p>
            <a:pPr eaLnBrk="1" hangingPunct="1"/>
            <a:endParaRPr lang="en-US" altLang="en-US" sz="2400" dirty="0"/>
          </a:p>
        </p:txBody>
      </p:sp>
      <p:pic>
        <p:nvPicPr>
          <p:cNvPr id="10244" name="Picture 6" descr="Embargo Act of 1807 O-Grab-Me">
            <a:extLst>
              <a:ext uri="{FF2B5EF4-FFF2-40B4-BE49-F238E27FC236}">
                <a16:creationId xmlns:a16="http://schemas.microsoft.com/office/drawing/2014/main" id="{66893C46-2D09-4267-B200-D3843663C3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587" b="5085"/>
          <a:stretch/>
        </p:blipFill>
        <p:spPr bwMode="auto">
          <a:xfrm>
            <a:off x="0" y="1828800"/>
            <a:ext cx="4876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5226D8827AF64183B659BABF9E1DC4" ma:contentTypeVersion="0" ma:contentTypeDescription="Create a new document." ma:contentTypeScope="" ma:versionID="02e412d36c7a58bb9b3801f682b630a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F5157B-A8B2-4BF1-A31E-BB0C7EA328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0774281-3F91-4E25-8F4E-8798C78123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F16DCD-EDC1-461A-9680-EF8E63F1CE71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1464</TotalTime>
  <Words>469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Times New Roman</vt:lpstr>
      <vt:lpstr>Wingdings</vt:lpstr>
      <vt:lpstr>Calibri</vt:lpstr>
      <vt:lpstr>Layers</vt:lpstr>
      <vt:lpstr>Default Design</vt:lpstr>
      <vt:lpstr>Chapter 8 Section 3 The Causes of The War of 1812</vt:lpstr>
      <vt:lpstr>Causes</vt:lpstr>
      <vt:lpstr>Tecumseh and Tenskwatawa</vt:lpstr>
      <vt:lpstr>Tecumseh’s confederacy</vt:lpstr>
      <vt:lpstr>Shawnee split </vt:lpstr>
      <vt:lpstr>Battle of Tippecanoe</vt:lpstr>
      <vt:lpstr>Battle of Tippecanoe</vt:lpstr>
      <vt:lpstr>The War of 1812</vt:lpstr>
      <vt:lpstr>The Economic War</vt:lpstr>
      <vt:lpstr>Elections of 1810: The War Hawks</vt:lpstr>
      <vt:lpstr>Favoring War</vt:lpstr>
      <vt:lpstr>Opposing the War</vt:lpstr>
    </vt:vector>
  </TitlesOfParts>
  <Company>Appleton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War of 1812</dc:title>
  <dc:creator>8th Grade Social Studies</dc:creator>
  <cp:lastModifiedBy>Ryan Kay</cp:lastModifiedBy>
  <cp:revision>70</cp:revision>
  <dcterms:created xsi:type="dcterms:W3CDTF">2007-11-05T18:55:25Z</dcterms:created>
  <dcterms:modified xsi:type="dcterms:W3CDTF">2019-02-12T16:12:19Z</dcterms:modified>
</cp:coreProperties>
</file>