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8" r:id="rId4"/>
    <p:sldId id="258" r:id="rId5"/>
    <p:sldId id="269" r:id="rId6"/>
    <p:sldId id="270" r:id="rId7"/>
    <p:sldId id="259" r:id="rId8"/>
    <p:sldId id="260" r:id="rId9"/>
    <p:sldId id="271" r:id="rId10"/>
    <p:sldId id="267" r:id="rId11"/>
    <p:sldId id="261" r:id="rId12"/>
    <p:sldId id="262" r:id="rId13"/>
    <p:sldId id="263" r:id="rId14"/>
    <p:sldId id="273" r:id="rId15"/>
    <p:sldId id="264" r:id="rId16"/>
    <p:sldId id="265" r:id="rId17"/>
    <p:sldId id="275" r:id="rId18"/>
    <p:sldId id="276" r:id="rId19"/>
    <p:sldId id="266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6872269-EDA6-4734-8DC7-79DC63241CF2}" type="datetimeFigureOut">
              <a:rPr lang="en-US"/>
              <a:pPr>
                <a:defRPr/>
              </a:pPr>
              <a:t>12/2/2018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1CCBB8-73EB-4518-8E1D-B9A91937C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321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2AC4-B68C-4D8C-8020-E28D939EDA56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24DDF-A3F0-45E7-BB1D-1CA60E2CA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75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8EE929-38B2-40E5-A5DD-63D52EBB5043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8D8201AF-45CA-4B7E-B438-7BD607EB7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63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DD5A-3C13-4D74-9FD5-D83DB7D4BC01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69783-623E-45CB-83CE-7A2944E73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03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6FEAC22-2BEE-4A27-92FF-9B9161099F0C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2158D5C-8E71-49D3-89C2-B768833C1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179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B66D-0E8B-4D12-8310-5EAE72F0C777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4F95C-B4A1-4577-9C65-AC00EBF07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23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123F3-61C4-4B74-9387-47FC4539860B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27191-0448-461C-99A1-8F101C348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1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D4C3-EEFB-483B-956F-0E221F0CC711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13804-C3CA-43A7-A303-EBEEFEBD7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45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653C-E1B2-47B9-B6CA-5429CDF0463C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0D7CB-B644-4651-841A-682286E1A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56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9955-6254-4F62-95BB-B0170D831E48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E8ABB-E3A4-4991-9F0E-C76153B94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54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365349-9FE9-4AA4-BB44-6301A325604B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700A2-36B2-4C37-A7DA-2B90D8757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691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6CD7D23-5E14-4BFE-A044-611C8439B066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F6EC1B41-FFC1-4237-A02E-0538C9F930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5" r:id="rId2"/>
    <p:sldLayoutId id="2147483783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4" r:id="rId9"/>
    <p:sldLayoutId id="2147483781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altLang="en-US" smtClean="0"/>
              <a:t>Launching the New Republic</a:t>
            </a:r>
          </a:p>
          <a:p>
            <a:pPr eaLnBrk="1" hangingPunct="1"/>
            <a:r>
              <a:rPr lang="en-US" altLang="en-US" smtClean="0"/>
              <a:t>1789-1800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Whiskey Rebellion 1794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78275" cy="5257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Congress passed a federal excise tax on whiskey to fund the assumption of state debts by the nation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Western Pennsylvania farmers rebel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Attack tax collectors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Washington sends in militia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Set severe limits on public opposition to federal policies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975100" cy="5257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15365" name="Picture 2" descr="http://static.businessinsider.com/image/4b0c1d6e00000000002eecff-400-300/the-whiskey-rebellion-of-1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724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Party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78275" cy="52578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Federalists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Madison, Hamilton, Washington, Jay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Hamilton promoted industrialization, capital investment, and new technology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Scared of “mobocracy”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Strong, central government needed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Vote should be based on personal merits of elite candidates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Centered in Urban NE, VA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975100" cy="52578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Anti-Federalists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Thomas Jefferson, Patrick Henry, later Madison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Jefferson believed small, independent farmers the backbone of the republic, and wished to keep the U.S. agricultural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Saw elite as corrupt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Liberty needed to be diffused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Emphasis on liberty and equality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Supported by slave owners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Rural NE, Mid-Atlantic, Rural South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229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Rise of the Democrat-Republicans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3978275" cy="55626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Beginnings 1793-1796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first societies began organizing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Called “Republicans”, thought “Democrat” was too rebellious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Mainly seaboard cities, south and west rural areas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Success at national level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Election of 1794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Won slight majority in House of Representatives</a:t>
            </a: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295400"/>
            <a:ext cx="3975100" cy="55626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18437" name="Picture 2" descr="http://jpetrie.myweb.uga.edu/TJ%202%20436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295400"/>
            <a:ext cx="41592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Election of 1796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3978275" cy="5715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Washington’s Farewell Address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Warned of partisan politics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Warned against “entanglement” in European affairs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Sets precedent for “two term limits”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Candidates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Federalist: John Adams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Republican: Thomas Jefferson</a:t>
            </a: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143000"/>
            <a:ext cx="4114800" cy="5715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Election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States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NE, NJ, SC = Federalist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Mid-At, South = Republican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Swing states: PA and NY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Immigrants important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Electoral College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Jefferson loses by three votes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en-US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Problem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Framers didn’t foresee party politics so runner-up = vice president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5" name="Picture 2" descr="http://bill.ballpaul.net/iaph/main.php?g2_view=core.DownloadItem&amp;g2_itemId=313&amp;g2_serialNumbe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77247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Adam’s Presidency 1796-1800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3978275" cy="5715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French Crisis 1798-1799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Problem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French mad about Jay’s Treaty, seen as alliance with Britain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French seize US ships and hang US sailors of British ships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Adam’s response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Sends peace commission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XYZ affair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Foreign Minister won’t meet but sends agents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Bribe: $250,000 + $12 million loan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Americans outraged!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Congress responses by tripling army and arming ships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143000"/>
            <a:ext cx="3975100" cy="5715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Alien and Sedition Acts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Federalist’s insist on legislation to protect nation’s security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1798 4 measure pass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Alien Enemies Act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Alien Friends Act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Naturalization Act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Sedition Act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Reaction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Republicans cry foul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KY and VA militias arm and sign petitions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VA and KY Resolutions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Secretly penned by Madison and Jefferson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States had rights to protect liberty of citizens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Issue of “nullification”</a:t>
            </a: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8991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114800" cy="56388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Problems for Adams</a:t>
            </a:r>
          </a:p>
          <a:p>
            <a:pPr lvl="1" eaLnBrk="1" hangingPunct="1"/>
            <a:r>
              <a:rPr lang="en-US" altLang="en-US" smtClean="0"/>
              <a:t>Negotiates peace with France</a:t>
            </a:r>
          </a:p>
          <a:p>
            <a:pPr lvl="1" eaLnBrk="1" hangingPunct="1"/>
            <a:r>
              <a:rPr lang="en-US" altLang="en-US" smtClean="0"/>
              <a:t>But:</a:t>
            </a:r>
          </a:p>
          <a:p>
            <a:pPr lvl="2" eaLnBrk="1" hangingPunct="1"/>
            <a:r>
              <a:rPr lang="en-US" altLang="en-US" smtClean="0"/>
              <a:t>Taxes high for two years</a:t>
            </a:r>
          </a:p>
          <a:p>
            <a:pPr lvl="2" eaLnBrk="1" hangingPunct="1"/>
            <a:r>
              <a:rPr lang="en-US" altLang="en-US" smtClean="0"/>
              <a:t>Added $10 million to national debt</a:t>
            </a:r>
          </a:p>
          <a:p>
            <a:pPr lvl="2" eaLnBrk="1" hangingPunct="1"/>
            <a:r>
              <a:rPr lang="en-US" altLang="en-US" smtClean="0"/>
              <a:t>Seen as defender of the wealthy</a:t>
            </a:r>
          </a:p>
          <a:p>
            <a:pPr lvl="2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Republican Candidates</a:t>
            </a:r>
          </a:p>
          <a:p>
            <a:pPr lvl="1" eaLnBrk="1" hangingPunct="1"/>
            <a:r>
              <a:rPr lang="en-US" altLang="en-US" smtClean="0"/>
              <a:t>Thomas Jefferson</a:t>
            </a:r>
          </a:p>
          <a:p>
            <a:pPr lvl="1" eaLnBrk="1" hangingPunct="1"/>
            <a:r>
              <a:rPr lang="en-US" altLang="en-US" smtClean="0"/>
              <a:t>Aaron Burr for Vice President</a:t>
            </a:r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219200"/>
            <a:ext cx="3975100" cy="5638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Big Problem</a:t>
            </a:r>
          </a:p>
          <a:p>
            <a:pPr lvl="1" eaLnBrk="1" hangingPunct="1"/>
            <a:r>
              <a:rPr lang="en-US" altLang="en-US" dirty="0" smtClean="0"/>
              <a:t>Aaron Burr and Thomas Jefferson TIE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Outcome</a:t>
            </a:r>
          </a:p>
          <a:p>
            <a:pPr lvl="1" eaLnBrk="1" hangingPunct="1"/>
            <a:r>
              <a:rPr lang="en-US" altLang="en-US" dirty="0" smtClean="0"/>
              <a:t>Goes to Congress</a:t>
            </a:r>
          </a:p>
          <a:p>
            <a:pPr lvl="2" eaLnBrk="1" hangingPunct="1"/>
            <a:r>
              <a:rPr lang="en-US" altLang="en-US" dirty="0" smtClean="0"/>
              <a:t>Led by Federalists</a:t>
            </a:r>
          </a:p>
          <a:p>
            <a:pPr lvl="1" eaLnBrk="1" hangingPunct="1"/>
            <a:r>
              <a:rPr lang="en-US" altLang="en-US" dirty="0" smtClean="0"/>
              <a:t>Hamilton casts the deciding vote</a:t>
            </a:r>
          </a:p>
          <a:p>
            <a:pPr lvl="2" eaLnBrk="1" hangingPunct="1"/>
            <a:r>
              <a:rPr lang="en-US" altLang="en-US" dirty="0" smtClean="0"/>
              <a:t>“by far not so dangerous a man”</a:t>
            </a:r>
          </a:p>
          <a:p>
            <a:pPr lvl="1" eaLnBrk="1" hangingPunct="1"/>
            <a:r>
              <a:rPr lang="en-US" altLang="en-US" dirty="0" smtClean="0"/>
              <a:t>Jefferson Era begins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1" name="Picture 2" descr="http://faculty.polytechnic.org/gfeldmeth/1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05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-152400" y="401638"/>
            <a:ext cx="84883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</a:rPr>
              <a:t/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sz="1000" dirty="0">
                <a:solidFill>
                  <a:srgbClr val="000000"/>
                </a:solidFill>
              </a:rPr>
              <a:t>  </a:t>
            </a:r>
            <a:r>
              <a:rPr lang="en-US" altLang="en-US" sz="38100" dirty="0">
                <a:solidFill>
                  <a:srgbClr val="000000"/>
                </a:solidFill>
              </a:rPr>
              <a:t/>
            </a:r>
            <a:br>
              <a:rPr lang="en-US" altLang="en-US" sz="381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Election results, 1800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sz="1700" i="1" dirty="0">
                <a:solidFill>
                  <a:srgbClr val="000000"/>
                </a:solidFill>
              </a:rPr>
              <a:t>Image Source: Wikimedia Commons (public domain)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is true of the presidential election of 1800?</a:t>
            </a: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       (A)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Adams won the popular vote, but Thomas Jefferson won the electoral vote</a:t>
            </a: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  (B) it marked the first transition from one political party to another for the presidency</a:t>
            </a: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  (C) President Washington endorsed Jefferson</a:t>
            </a: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  (D) it was the first time a slave-owner was elected president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  (E) it was a victory for New England vs. the southern and western states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25606" name="Picture 2" descr="http://faculty.polytechnic.org/gfeldmeth/1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Economic and Social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3978275" cy="57912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Households and Market Production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post- revolution changes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Prosperous farms direct surplus to market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Less prosperous farms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Men moved west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Women unmarried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Urban merchants catered to South (clothe slaves)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New industries emerged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Shoes/ leather making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Investors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First private banks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1">
                    <a:tint val="8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 cotton-spinning mill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White Women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Legal position unaffected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More social “rights”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Republican Motherhood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Education emphasized</a:t>
            </a: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990600"/>
            <a:ext cx="4114800" cy="58674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Native Americans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In the East	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Suffered severe population loss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Loss of land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Treaties often ignored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Demoralization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Violence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alcohol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Crisis within Tribes	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Seneca Tribe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1799 Handsome Lake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Led spiritual revival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Highlights conflict between traditional ways and embracing “new” ways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Color Line	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Hesitant attempts to ensure free black’s legality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Slavery entrenched by end of 1790s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Disenfranchisement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Free African Society of Philadelphia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1793 Fugitive Slave Law</a:t>
            </a: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242048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new government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0" y="762000"/>
          <a:ext cx="9144000" cy="4328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Presidency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Congress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Judicial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Bill of Rights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People feared</a:t>
                      </a:r>
                      <a:r>
                        <a:rPr lang="en-US" sz="1800" baseline="0" dirty="0" smtClean="0"/>
                        <a:t> “king-like” powers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Established courts below</a:t>
                      </a:r>
                      <a:r>
                        <a:rPr lang="en-US" sz="1800" baseline="0" dirty="0" smtClean="0"/>
                        <a:t> Supreme Ct.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Supreme</a:t>
                      </a:r>
                      <a:r>
                        <a:rPr lang="en-US" sz="1800" baseline="0" dirty="0" smtClean="0"/>
                        <a:t> court had final jurisdiction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Drafted</a:t>
                      </a:r>
                      <a:r>
                        <a:rPr lang="en-US" sz="1800" baseline="0" dirty="0" smtClean="0"/>
                        <a:t> by James Madison</a:t>
                      </a:r>
                    </a:p>
                    <a:p>
                      <a:r>
                        <a:rPr lang="en-US" sz="1800" baseline="0" dirty="0" smtClean="0"/>
                        <a:t>Ratified Dec. 1781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GW’s reputation calmed fears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Judiciary</a:t>
                      </a:r>
                      <a:r>
                        <a:rPr lang="en-US" sz="1800" baseline="0" dirty="0" smtClean="0"/>
                        <a:t> Act of 1789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1-8 guaranteed</a:t>
                      </a:r>
                      <a:r>
                        <a:rPr lang="en-US" sz="1800" baseline="0" dirty="0" smtClean="0"/>
                        <a:t> personal liberty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5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Had to get senate’s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“advice and consent” to nominate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Appointed Cabinet</a:t>
                      </a:r>
                      <a:r>
                        <a:rPr lang="en-US" sz="1800" baseline="0" dirty="0" smtClean="0"/>
                        <a:t> positions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supposed to impede on federal authority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5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VP</a:t>
                      </a:r>
                      <a:r>
                        <a:rPr lang="en-US" sz="1800" baseline="0" dirty="0" smtClean="0"/>
                        <a:t> John Adams helped defeat proposal to limit Pres. Power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Chisholm v. Georgia</a:t>
                      </a:r>
                      <a:r>
                        <a:rPr lang="en-US" sz="1800" b="0" i="0" baseline="0" dirty="0" smtClean="0"/>
                        <a:t> 1793</a:t>
                      </a:r>
                      <a:endParaRPr lang="en-US" sz="1800" i="1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03" name="TextBox 8"/>
          <p:cNvSpPr txBox="1">
            <a:spLocks noChangeArrowheads="1"/>
          </p:cNvSpPr>
          <p:nvPr/>
        </p:nvSpPr>
        <p:spPr bwMode="auto">
          <a:xfrm>
            <a:off x="1905000" y="5103813"/>
            <a:ext cx="5181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rebuchet MS" panose="020B0603020202020204" pitchFamily="34" charset="0"/>
              </a:rPr>
              <a:t>Cabinet:</a:t>
            </a:r>
          </a:p>
          <a:p>
            <a:pPr eaLnBrk="1" hangingPunct="1"/>
            <a:endParaRPr lang="en-US" altLang="en-US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>
                <a:latin typeface="Trebuchet MS" panose="020B0603020202020204" pitchFamily="34" charset="0"/>
              </a:rPr>
              <a:t>Secretary of State: 	Thomas Jefferson</a:t>
            </a:r>
          </a:p>
          <a:p>
            <a:pPr eaLnBrk="1" hangingPunct="1"/>
            <a:r>
              <a:rPr lang="en-US" altLang="en-US">
                <a:latin typeface="Trebuchet MS" panose="020B0603020202020204" pitchFamily="34" charset="0"/>
              </a:rPr>
              <a:t>Secretary of Treasury:	Alexander Hamilton</a:t>
            </a:r>
          </a:p>
          <a:p>
            <a:pPr eaLnBrk="1" hangingPunct="1"/>
            <a:r>
              <a:rPr lang="en-US" altLang="en-US">
                <a:latin typeface="Trebuchet MS" panose="020B0603020202020204" pitchFamily="34" charset="0"/>
              </a:rPr>
              <a:t>Secretary of War:		Henry Knox</a:t>
            </a:r>
          </a:p>
          <a:p>
            <a:pPr eaLnBrk="1" hangingPunct="1"/>
            <a:r>
              <a:rPr lang="en-US" altLang="en-US">
                <a:latin typeface="Trebuchet MS" panose="020B0603020202020204" pitchFamily="34" charset="0"/>
              </a:rPr>
              <a:t>Attorney General:	Edmond Randolph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0" y="314325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70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altLang="en-US" sz="17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000" b="1">
                <a:solidFill>
                  <a:srgbClr val="000000"/>
                </a:solidFill>
                <a:latin typeface="Trebuchet MS" panose="020B0603020202020204" pitchFamily="34" charset="0"/>
              </a:rPr>
              <a:t>Report on Manufactures</a:t>
            </a:r>
            <a:br>
              <a:rPr lang="en-US" altLang="en-US" sz="1000" b="1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000">
                <a:solidFill>
                  <a:srgbClr val="000000"/>
                </a:solidFill>
                <a:latin typeface="Trebuchet MS" panose="020B0603020202020204" pitchFamily="34" charset="0"/>
              </a:rPr>
              <a:t>  </a:t>
            </a:r>
            <a:r>
              <a:rPr lang="en-US" altLang="en-US" sz="2310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altLang="en-US" sz="231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000">
                <a:solidFill>
                  <a:srgbClr val="000000"/>
                </a:solidFill>
                <a:latin typeface="Trebuchet MS" panose="020B0603020202020204" pitchFamily="34" charset="0"/>
              </a:rPr>
              <a:t>Boston Manufacturing Company, 1813,</a:t>
            </a:r>
            <a:br>
              <a:rPr lang="en-US" altLang="en-US" sz="10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000">
                <a:solidFill>
                  <a:srgbClr val="000000"/>
                </a:solidFill>
                <a:latin typeface="Trebuchet MS" panose="020B0603020202020204" pitchFamily="34" charset="0"/>
              </a:rPr>
              <a:t>an early American textile factory</a:t>
            </a:r>
            <a:br>
              <a:rPr lang="en-US" altLang="en-US" sz="10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900">
                <a:solidFill>
                  <a:srgbClr val="000000"/>
                </a:solidFill>
                <a:latin typeface="Trebuchet MS" panose="020B0603020202020204" pitchFamily="34" charset="0"/>
              </a:rPr>
              <a:t>(Source: </a:t>
            </a:r>
            <a:r>
              <a:rPr lang="en-US" altLang="en-US" sz="900" i="1">
                <a:solidFill>
                  <a:srgbClr val="000000"/>
                </a:solidFill>
                <a:latin typeface="Trebuchet MS" panose="020B0603020202020204" pitchFamily="34" charset="0"/>
              </a:rPr>
              <a:t>Wikimedia Commons--</a:t>
            </a:r>
            <a:r>
              <a:rPr lang="en-US" altLang="en-US" sz="900">
                <a:solidFill>
                  <a:srgbClr val="000000"/>
                </a:solidFill>
                <a:latin typeface="Trebuchet MS" panose="020B0603020202020204" pitchFamily="34" charset="0"/>
              </a:rPr>
              <a:t>public domain)</a:t>
            </a:r>
            <a:r>
              <a:rPr lang="en-US" altLang="en-US" sz="100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/>
            <a:endParaRPr lang="en-US" altLang="en-US" sz="1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1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1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1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1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1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1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1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1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1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  <a:t>Which of the following statements about the Report on Manufactures is </a:t>
            </a:r>
            <a:r>
              <a:rPr lang="en-US" altLang="en-US" sz="1600" b="1">
                <a:solidFill>
                  <a:srgbClr val="000000"/>
                </a:solidFill>
                <a:latin typeface="Trebuchet MS" panose="020B0603020202020204" pitchFamily="34" charset="0"/>
              </a:rPr>
              <a:t>inaccurate</a:t>
            </a: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  <a:t>?</a:t>
            </a:r>
            <a:b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</a:br>
            <a:endParaRPr lang="en-US" altLang="en-US" sz="16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  <a:t>A) it was proposed by Alexander Hamilton</a:t>
            </a:r>
            <a:b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  <a:t>B) one of its goals was to raise revenue for the national government</a:t>
            </a:r>
            <a:b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  <a:t>C) it proposed "bounties" or subsidies to American industries</a:t>
            </a:r>
            <a:b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  <a:t>D) it was supported enthusiastically by representatives from both New England and Southern states, including Thomas Jefferson and James Madison</a:t>
            </a:r>
            <a:b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Trebuchet MS" panose="020B0603020202020204" pitchFamily="34" charset="0"/>
              </a:rPr>
              <a:t>E) it recommended moderate tariffs to spur economic growth in the U.S.</a:t>
            </a:r>
            <a:r>
              <a:rPr lang="en-US" altLang="en-US" sz="100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altLang="en-US" sz="1000">
                <a:solidFill>
                  <a:srgbClr val="000000"/>
                </a:solidFill>
                <a:latin typeface="Trebuchet MS" panose="020B0603020202020204" pitchFamily="34" charset="0"/>
              </a:rPr>
            </a:br>
            <a:endParaRPr lang="en-US" altLang="en-US" sz="10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23" name="Picture 2" descr="http://faculty.polytechnic.org/gfeldmeth/bostonm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48577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609600" y="1304925"/>
            <a:ext cx="7315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Answer:  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D) it was supported enthusiastically by representatives from both New England and Southern states, including Thomas Jefferson and James Madison</a:t>
            </a:r>
          </a:p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 b="1"/>
              <a:t>Explanation:</a:t>
            </a:r>
            <a:r>
              <a:rPr lang="en-US" altLang="en-US"/>
              <a:t> Alexander Hamilton's Report on Manufactures proposed a plan of subsidies and tariffs to provide support for American industries. Jefferson and Madison, along with others in the South, opposed elements of the plan, particularly the subsidies to industry.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7" name="Picture 2" descr="http://www.christianlawjournal.com/wp-content/uploads/2010/05/george_washington_o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81915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George Washington's Presidency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038600" cy="5334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Domestic	Policy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Proposed few laws to congress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Limited public statements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Cast only two vetoes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Tried to balance interests between northern merchants and southern planters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Whiskey Rebellion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Public Land Act 1790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Encourages settlement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 VT, KY, and TENN added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524000"/>
            <a:ext cx="4965700" cy="5334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Foreign Policy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Native Americans</a:t>
            </a: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Between the Appalachian Mts. and Mississippi River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GW’s “patient” diplomacy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Treaty of New York 1790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Ohio River Valley different story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Spain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Expanding empire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1769 est. New California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French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Revolution issues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Proclamation of Neutrality April 1793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Citizen Genet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5" name="Picture 2" descr="http://darkeman.tripod.com/maps/treaty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00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9" name="Picture 2" descr="http://www.irwinator.com/126/1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4958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fee.org/wp-content/uploads/2010/03/French-Revolution.-43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48894" r="-4679" b="-5571"/>
          <a:stretch/>
        </p:blipFill>
        <p:spPr bwMode="auto">
          <a:xfrm>
            <a:off x="4648201" y="228600"/>
            <a:ext cx="4495800" cy="708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43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Avoiding War 1793-1796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3978275" cy="56388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Britain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Wants no U.S. support of French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Orders confiscating of US ships and impressment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Solution: Jay’s Treaty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Britain promises to withdrawal troops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Restricted trade with France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the West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Treaty of Greenville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“Mad Anthony” Wayne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Shawnees and Ft. Defiance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Opened up Modern-day OH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219200"/>
            <a:ext cx="3975100" cy="56388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Spain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Treaty of San Lorenzo (Pinckney's Treaty) 1796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Won restricted duty-free access to Mississippi River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parallel the boundary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Spain promised to stop encouraging attacks</a:t>
            </a:r>
            <a:endParaRPr lang="en-US" dirty="0"/>
          </a:p>
        </p:txBody>
      </p:sp>
      <p:pic>
        <p:nvPicPr>
          <p:cNvPr id="12293" name="Picture 2" descr="http://upload.wikimedia.org/wikipedia/commons/thumb/e/e3/United_States_1796-1798.png/250px-United_States_1796-17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487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Alexander Hamilton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3978275" cy="57912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Feared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War with Britain or Spain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Disintegration of the Union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Report on Public Credit 1790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Goals: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Strengthen nation’s credit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Defer paying debt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Entice wealthy investors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Recommendations: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Raise $54 million by selling securities and western land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Pay of state debt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Pay of foreign debt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Customs/duties tax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Critics: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Madison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Thought wealthy would gain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066800"/>
            <a:ext cx="4051300" cy="57912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Compromise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Nation’s capital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National Bank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Goals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Raise $10 million – stock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Cost taxpayers nothing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Regulate business practices of state banks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Provide much needed credit to expand economy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Critics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Too much power in hands of wealthy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unconstitutional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Approval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“loose” interpretation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“necessary and proper” clause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Legacy</a:t>
            </a:r>
            <a:endParaRPr lang="en-US" b="1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Report on credit worked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Divide between Feds and Reps</a:t>
            </a: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1" name="Picture 2" descr="http://americainchains2009.files.wordpress.com/2010/03/alexander-hami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"/>
            <a:ext cx="8001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453</TotalTime>
  <Words>855</Words>
  <Application>Microsoft Office PowerPoint</Application>
  <PresentationFormat>On-screen Show (4:3)</PresentationFormat>
  <Paragraphs>261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Trebuchet MS</vt:lpstr>
      <vt:lpstr>Wingdings</vt:lpstr>
      <vt:lpstr>Wingdings 2</vt:lpstr>
      <vt:lpstr>Opulent</vt:lpstr>
      <vt:lpstr>Chapter 7</vt:lpstr>
      <vt:lpstr>A new government</vt:lpstr>
      <vt:lpstr>PowerPoint Presentation</vt:lpstr>
      <vt:lpstr>George Washington's Presidency</vt:lpstr>
      <vt:lpstr>PowerPoint Presentation</vt:lpstr>
      <vt:lpstr>PowerPoint Presentation</vt:lpstr>
      <vt:lpstr>Avoiding War 1793-1796</vt:lpstr>
      <vt:lpstr>Alexander Hamilton</vt:lpstr>
      <vt:lpstr>PowerPoint Presentation</vt:lpstr>
      <vt:lpstr>Whiskey Rebellion 1794</vt:lpstr>
      <vt:lpstr>Party Politics</vt:lpstr>
      <vt:lpstr>Rise of the Democrat-Republicans</vt:lpstr>
      <vt:lpstr>Election of 1796</vt:lpstr>
      <vt:lpstr>PowerPoint Presentation</vt:lpstr>
      <vt:lpstr>Adam’s Presidency 1796-1800</vt:lpstr>
      <vt:lpstr>Election of 1800</vt:lpstr>
      <vt:lpstr>PowerPoint Presentation</vt:lpstr>
      <vt:lpstr>PowerPoint Presentation</vt:lpstr>
      <vt:lpstr>Economic and Social Change</vt:lpstr>
      <vt:lpstr>PowerPoint Presentation</vt:lpstr>
      <vt:lpstr>PowerPoint Presentation</vt:lpstr>
    </vt:vector>
  </TitlesOfParts>
  <Company>LCPS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8th Grade Social Studies</dc:creator>
  <cp:lastModifiedBy>Windows User</cp:lastModifiedBy>
  <cp:revision>27</cp:revision>
  <dcterms:created xsi:type="dcterms:W3CDTF">2010-10-14T12:29:28Z</dcterms:created>
  <dcterms:modified xsi:type="dcterms:W3CDTF">2018-12-02T16:36:43Z</dcterms:modified>
</cp:coreProperties>
</file>