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D348-504D-40FC-82E8-A6384CD57466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3E11-1A95-42D7-A93F-CD3C98CA7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 Review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major event shocked the American people and led Wilson to no </a:t>
            </a:r>
            <a:r>
              <a:rPr lang="en-US" dirty="0" smtClean="0"/>
              <a:t>longer call </a:t>
            </a:r>
            <a:r>
              <a:rPr lang="en-US" dirty="0"/>
              <a:t>for peace?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of the Zimmerman Note.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major events that helped to lead America into World War I?...Hint two of the three are answers you have already given in this game.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invasion of </a:t>
            </a:r>
            <a:r>
              <a:rPr lang="en-US" dirty="0"/>
              <a:t>Belgium, the sinking of the Lusitania, and the Zimmermann note.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 Committee </a:t>
            </a:r>
            <a:r>
              <a:rPr lang="en-US" dirty="0"/>
              <a:t>on Public </a:t>
            </a:r>
            <a:r>
              <a:rPr lang="en-US" dirty="0" smtClean="0"/>
              <a:t>Information for or against American involvement in World War I?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They specifically </a:t>
            </a:r>
            <a:r>
              <a:rPr lang="en-US" dirty="0"/>
              <a:t>promoted support for the </a:t>
            </a:r>
            <a:r>
              <a:rPr lang="en-US" dirty="0" smtClean="0"/>
              <a:t>war among </a:t>
            </a:r>
            <a:r>
              <a:rPr lang="en-US" dirty="0"/>
              <a:t>the American </a:t>
            </a:r>
            <a:r>
              <a:rPr lang="en-US" dirty="0" smtClean="0"/>
              <a:t>people and promoted American involvement.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congressional Act passed in 1918 limited </a:t>
            </a:r>
            <a:r>
              <a:rPr lang="en-US" dirty="0"/>
              <a:t>freedom of </a:t>
            </a:r>
            <a:r>
              <a:rPr lang="en-US" dirty="0" smtClean="0"/>
              <a:t>speech?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Sedition Act of 1918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World War I contribute to the African American Great Migration?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created </a:t>
            </a:r>
            <a:r>
              <a:rPr lang="en-US" dirty="0"/>
              <a:t>jobs in the </a:t>
            </a:r>
            <a:r>
              <a:rPr lang="en-US" dirty="0" smtClean="0"/>
              <a:t>North.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1914 which country had the smallest number of troops when entering World War I?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Daily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American woman's support of World War I help women to achieve?...Hint what they achieve was a congressional Act it was also an Amendment that was passed in 1920 pertaining to women what did that Amendment help women to get? 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Suffrage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American solders served in combat situations during World War I.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1.3 million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Wilson helped to create the League of Nations. What was President Wilson hopes for the League of nations what did he want to see get done as a result of the create of this League?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hoped to create a world organization where countries could gather and resolve their </a:t>
            </a:r>
            <a:r>
              <a:rPr lang="en-US" dirty="0" smtClean="0"/>
              <a:t>disagreements peacefully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“peace </a:t>
            </a:r>
            <a:r>
              <a:rPr lang="en-US" dirty="0"/>
              <a:t>without </a:t>
            </a:r>
            <a:r>
              <a:rPr lang="en-US" dirty="0" smtClean="0"/>
              <a:t>victory”…What did president Wilson mean when he uttered this phrase?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the terms of peace should not punish the defeated </a:t>
            </a:r>
            <a:r>
              <a:rPr lang="en-US" dirty="0" smtClean="0"/>
              <a:t>nations?...This is why World War II Started because this idea was not followed.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group believed the language of Article 10 of the Treaty of Versailles </a:t>
            </a:r>
            <a:r>
              <a:rPr lang="en-US" dirty="0" smtClean="0"/>
              <a:t>contradicted the </a:t>
            </a:r>
            <a:r>
              <a:rPr lang="en-US" dirty="0"/>
              <a:t>power of Congress to declare war?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reservationists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kept American from becoming a member of the League of Nations. 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Woodrow Wilson and his opponents refused to compromise on the wording of </a:t>
            </a:r>
            <a:r>
              <a:rPr lang="en-US" dirty="0" smtClean="0"/>
              <a:t>the Treaty </a:t>
            </a:r>
            <a:r>
              <a:rPr lang="en-US" dirty="0"/>
              <a:t>of Versailles.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</a:t>
            </a:r>
            <a:r>
              <a:rPr lang="en-US" dirty="0"/>
              <a:t>League of Nations </a:t>
            </a:r>
            <a:r>
              <a:rPr lang="en-US" dirty="0" smtClean="0"/>
              <a:t>so ineffective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 </a:t>
            </a:r>
            <a:r>
              <a:rPr lang="en-US" dirty="0"/>
              <a:t>result of the U.S. Senate’s refusal to approve the Treaty of </a:t>
            </a:r>
            <a:r>
              <a:rPr lang="en-US" dirty="0" smtClean="0"/>
              <a:t>Versailles.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Falling </a:t>
            </a:r>
            <a:r>
              <a:rPr lang="en-US" dirty="0"/>
              <a:t>food </a:t>
            </a:r>
            <a:r>
              <a:rPr lang="en-US" dirty="0" smtClean="0"/>
              <a:t>prices after the war made it hard for what group of people?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Farmers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World War one who became the new economic world leader and started to become a world super power?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dependence </a:t>
            </a:r>
            <a:r>
              <a:rPr lang="en-US" dirty="0"/>
              <a:t>of European nations on loans from the United </a:t>
            </a:r>
            <a:r>
              <a:rPr lang="en-US" dirty="0" smtClean="0"/>
              <a:t>States was a direct result of what conflict?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Nations were part of the Triple </a:t>
            </a:r>
            <a:r>
              <a:rPr lang="en-US" dirty="0" smtClean="0"/>
              <a:t>Alliance?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Daily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which two years was the change in the number of influenza deaths most significant?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1917 and 1918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Germany, Austria-Hungary, and Italy.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invasion of what country helped convince and influence America public opinion to enter World War I?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invasion of Belgium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 passed </a:t>
            </a:r>
            <a:r>
              <a:rPr lang="en-US" dirty="0" smtClean="0"/>
              <a:t>which </a:t>
            </a:r>
            <a:r>
              <a:rPr lang="en-US" dirty="0"/>
              <a:t>acts to prepare </a:t>
            </a:r>
            <a:r>
              <a:rPr lang="en-US" dirty="0" smtClean="0"/>
              <a:t>Americans </a:t>
            </a:r>
            <a:r>
              <a:rPr lang="en-US" dirty="0"/>
              <a:t>for the possibility of </a:t>
            </a:r>
            <a:r>
              <a:rPr lang="en-US" dirty="0" smtClean="0"/>
              <a:t>U.S. involvement </a:t>
            </a:r>
            <a:r>
              <a:rPr lang="en-US" dirty="0"/>
              <a:t>in </a:t>
            </a:r>
            <a:r>
              <a:rPr lang="en-US" dirty="0" smtClean="0"/>
              <a:t>World War </a:t>
            </a:r>
            <a:r>
              <a:rPr lang="en-US" dirty="0" err="1" smtClean="0"/>
              <a:t>Iand</a:t>
            </a:r>
            <a:r>
              <a:rPr lang="en-US" dirty="0" smtClean="0"/>
              <a:t> in what year did they do this?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National Defense Act and the Naval Construction Act </a:t>
            </a:r>
            <a:r>
              <a:rPr lang="en-US" dirty="0" smtClean="0"/>
              <a:t>in 1916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601</Words>
  <Application>Microsoft Office PowerPoint</Application>
  <PresentationFormat>On-screen Show (4:3)</PresentationFormat>
  <Paragraphs>82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6</vt:lpstr>
      <vt:lpstr> Question</vt:lpstr>
      <vt:lpstr>Answer </vt:lpstr>
      <vt:lpstr>Question</vt:lpstr>
      <vt:lpstr>Answer 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Question: Daily Double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</vt:lpstr>
      <vt:lpstr>Answer</vt:lpstr>
      <vt:lpstr>Question: Daily Double</vt:lpstr>
      <vt:lpstr>Answer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Samantha</dc:creator>
  <cp:lastModifiedBy>Samantha</cp:lastModifiedBy>
  <cp:revision>7</cp:revision>
  <dcterms:created xsi:type="dcterms:W3CDTF">2012-11-28T02:29:23Z</dcterms:created>
  <dcterms:modified xsi:type="dcterms:W3CDTF">2012-11-28T23:16:53Z</dcterms:modified>
</cp:coreProperties>
</file>