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63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5FA505-45C2-4328-A2AF-EDA698822BB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14A3EA-A7F3-49AC-8F94-33D65B58AB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2745-B039-4EEA-A56E-75F70606E50F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88D1-6A46-47DE-9A92-27BB3BFCA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31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4CAAD-7F9B-4ADF-877D-6493E887730D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B7A10-3759-4BF9-AF43-504202722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5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913C-7A59-4817-B44E-390420ECE1D3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3AAC-B7CD-4D02-A64E-9500617F4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87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FEFD-C179-4239-BF60-C08806A07CCF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E0BFF-F681-40DA-B881-01F81FBBC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89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DCC3-3F32-40C6-A2B9-C1E251F4DF5F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A7DB7-C429-4992-859F-88D1CEC7F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71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0B91-CCD2-4C75-BFE0-80D4EAC129A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9B12-9DA7-4159-9C80-50F504E3A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40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B77B-4102-4DEB-BA2C-A4E3DE61DDB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C48B3-905B-4624-BE05-873558D63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41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D0B6-86CD-45B1-9695-6BF286C48D2D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2F4D3-C289-4D39-A5EC-21949A9C3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AF5C-F30D-4ACD-B666-200D98ED342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009D-B232-4D4B-BF88-36E0840554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09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365D4-BC45-4BA2-AB77-606E959BAD4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92B0-5D69-4214-ADEF-3D107B901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67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6F97-E316-4FA4-BB18-14A3C94C35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00B5A-3DF8-466D-9C4E-033AC78E58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12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16E000-FB16-4EA2-A2D4-410048ECB1F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0B2A74C-5FB0-476F-B022-219ED1AA70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Chapter 5</a:t>
            </a:r>
            <a:br>
              <a:rPr lang="en-US" altLang="en-US" dirty="0" smtClean="0"/>
            </a:br>
            <a:r>
              <a:rPr lang="en-US" altLang="en-US" dirty="0" smtClean="0"/>
              <a:t>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Shaping a New 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Representation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altLang="en-US" smtClean="0"/>
              <a:t>Early Plans for Representation</a:t>
            </a:r>
          </a:p>
          <a:p>
            <a:pPr lvl="2"/>
            <a:r>
              <a:rPr lang="en-US" altLang="en-US" smtClean="0"/>
              <a:t>Virginia Plan:  Representation would be based on each states population (more people = more representatives)</a:t>
            </a:r>
          </a:p>
          <a:p>
            <a:pPr lvl="2"/>
            <a:r>
              <a:rPr lang="en-US" altLang="en-US" smtClean="0"/>
              <a:t>New Jersey Plan:  Representation would be based on equality (each state gets the same number of reps)</a:t>
            </a:r>
          </a:p>
          <a:p>
            <a:r>
              <a:rPr lang="en-US" altLang="en-US" smtClean="0"/>
              <a:t>Great Compromise (Connecticut Compromise)</a:t>
            </a:r>
          </a:p>
          <a:p>
            <a:pPr lvl="2"/>
            <a:r>
              <a:rPr lang="en-US" altLang="en-US" smtClean="0"/>
              <a:t>Created by Roger Sherman</a:t>
            </a:r>
          </a:p>
          <a:p>
            <a:pPr lvl="2"/>
            <a:r>
              <a:rPr lang="en-US" altLang="en-US" smtClean="0"/>
              <a:t>Senate:  All states have 2 senators</a:t>
            </a:r>
          </a:p>
          <a:p>
            <a:pPr lvl="2"/>
            <a:r>
              <a:rPr lang="en-US" altLang="en-US" smtClean="0"/>
              <a:t>House of Representatives:  States with more people get more representatives (Iowa has 4, California has 53)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Slavery Debate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altLang="en-US" smtClean="0"/>
              <a:t>Debate over counting of slaves</a:t>
            </a:r>
          </a:p>
          <a:p>
            <a:pPr lvl="2"/>
            <a:r>
              <a:rPr lang="en-US" altLang="en-US" smtClean="0"/>
              <a:t>Southern states wanted all of their slaves counted towards a their states population</a:t>
            </a:r>
          </a:p>
          <a:p>
            <a:pPr lvl="2"/>
            <a:r>
              <a:rPr lang="en-US" altLang="en-US" smtClean="0"/>
              <a:t>Northern states did not want any of the slaves counted</a:t>
            </a:r>
          </a:p>
          <a:p>
            <a:pPr lvl="2"/>
            <a:r>
              <a:rPr lang="en-US" altLang="en-US" smtClean="0"/>
              <a:t>Both sides are trying to get more of a say in the new government</a:t>
            </a:r>
          </a:p>
          <a:p>
            <a:r>
              <a:rPr lang="en-US" altLang="en-US" smtClean="0"/>
              <a:t>3/5 Compromise</a:t>
            </a:r>
          </a:p>
          <a:p>
            <a:pPr lvl="2"/>
            <a:r>
              <a:rPr lang="en-US" altLang="en-US" smtClean="0"/>
              <a:t>A slave would be counted as 3/5 of a total person in the census (counting of people).   </a:t>
            </a:r>
          </a:p>
          <a:p>
            <a:pPr lvl="2"/>
            <a:r>
              <a:rPr lang="en-US" altLang="en-US" smtClean="0"/>
              <a:t>Slave trade in Washington DC would be eliminated in 20 years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Ratifying the Constitution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Constitution</a:t>
            </a:r>
          </a:p>
          <a:p>
            <a:pPr lvl="2"/>
            <a:r>
              <a:rPr lang="en-US" altLang="en-US" smtClean="0"/>
              <a:t>Set of laws and principles that explain how our government works.  </a:t>
            </a:r>
          </a:p>
          <a:p>
            <a:r>
              <a:rPr lang="en-US" altLang="en-US" smtClean="0"/>
              <a:t>Passing the Constitution</a:t>
            </a:r>
          </a:p>
          <a:p>
            <a:pPr lvl="2"/>
            <a:r>
              <a:rPr lang="en-US" altLang="en-US" smtClean="0"/>
              <a:t>Ratify:  To approve the Constitution (needed 9 of 13 original states to pass it)</a:t>
            </a:r>
          </a:p>
          <a:p>
            <a:pPr lvl="2"/>
            <a:r>
              <a:rPr lang="en-US" altLang="en-US" smtClean="0"/>
              <a:t>Not everyone was in favor of the new government</a:t>
            </a:r>
          </a:p>
          <a:p>
            <a:pPr lvl="2"/>
            <a:r>
              <a:rPr lang="en-US" altLang="en-US" smtClean="0"/>
              <a:t>Main Issue:  People were scared of the new power of the government because there were no basic individual rights included.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Differing Views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r>
              <a:rPr lang="en-US" altLang="en-US" smtClean="0"/>
              <a:t>Anti-Federalists</a:t>
            </a:r>
          </a:p>
          <a:p>
            <a:pPr lvl="2"/>
            <a:r>
              <a:rPr lang="en-US" altLang="en-US" smtClean="0"/>
              <a:t>People that opposed ratifying the Constitution</a:t>
            </a:r>
          </a:p>
          <a:p>
            <a:pPr lvl="2"/>
            <a:r>
              <a:rPr lang="en-US" altLang="en-US" smtClean="0"/>
              <a:t>Thought the National Government had too much power and the citizens would be threatened (like GB)</a:t>
            </a:r>
          </a:p>
          <a:p>
            <a:pPr lvl="2"/>
            <a:r>
              <a:rPr lang="en-US" altLang="en-US" smtClean="0"/>
              <a:t>Patrick Henry, Samuel Adams</a:t>
            </a:r>
          </a:p>
          <a:p>
            <a:r>
              <a:rPr lang="en-US" altLang="en-US" smtClean="0"/>
              <a:t>Federalists</a:t>
            </a:r>
          </a:p>
          <a:p>
            <a:pPr lvl="2"/>
            <a:r>
              <a:rPr lang="en-US" altLang="en-US" smtClean="0"/>
              <a:t>People that wanted to ratify the Constitution</a:t>
            </a:r>
          </a:p>
          <a:p>
            <a:pPr lvl="2"/>
            <a:r>
              <a:rPr lang="en-US" altLang="en-US" smtClean="0"/>
              <a:t>Liked the balance of power between State and National Levels</a:t>
            </a:r>
          </a:p>
          <a:p>
            <a:pPr lvl="2"/>
            <a:r>
              <a:rPr lang="en-US" altLang="en-US" smtClean="0"/>
              <a:t>George Washington, James Madison, Alexander Hamilton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30018</TotalTime>
  <Words>287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Chapter 5 Section 3</vt:lpstr>
      <vt:lpstr>Representation</vt:lpstr>
      <vt:lpstr>Slavery Debate</vt:lpstr>
      <vt:lpstr>Ratifying the Constitution</vt:lpstr>
      <vt:lpstr>Differing Views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History Chapter 5</dc:title>
  <dc:creator>8th Grade Social Studies</dc:creator>
  <cp:lastModifiedBy>Windows User</cp:lastModifiedBy>
  <cp:revision>652</cp:revision>
  <dcterms:created xsi:type="dcterms:W3CDTF">2014-10-08T18:17:54Z</dcterms:created>
  <dcterms:modified xsi:type="dcterms:W3CDTF">2018-10-31T18:43:36Z</dcterms:modified>
</cp:coreProperties>
</file>