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7D7D7D"/>
            </a:gs>
            <a:gs pos="70000">
              <a:srgbClr val="2D2D2D"/>
            </a:gs>
            <a:gs pos="100000">
              <a:srgbClr val="242424"/>
            </a:gs>
          </a:gsLst>
          <a:lin ang="2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80808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3B82-297F-4342-B69D-74243F159422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F9028-C140-48E0-855E-7B6DDFDAE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524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5AFA7-D619-4697-A6D5-2B8711C96A0A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FE10D-4626-4D0B-B5F4-52D719722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0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5B2C26-50D3-4964-8D0C-FCB4A2AEEFA8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599-BE14-41B6-B8CF-80171A604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20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ECD403-DB64-4521-9B7E-6EF72E62C972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46938-1D26-45A3-A6D0-C51639017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95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7D7D7D"/>
            </a:gs>
            <a:gs pos="70000">
              <a:srgbClr val="2D2D2D"/>
            </a:gs>
            <a:gs pos="100000">
              <a:srgbClr val="242424"/>
            </a:gs>
          </a:gsLst>
          <a:lin ang="2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80808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D4B5A4-2AF0-4B4E-BFD2-15276C026519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804A4-6BDC-424A-A8A6-C5EE30D97C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78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69E20-1CCB-4B52-9745-A60D9AC52647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273F1-4788-4771-A8C5-8FFD94C31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64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65D2F8-231F-4DB8-A765-9E0560BFF46E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0196-971A-42E1-B25C-DB53B2400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92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2D133-3867-440B-BC5C-AB89A21AABFC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E54DD-3A78-4779-A3F7-135027E05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52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55987-B84E-4A09-9B45-AD1FA5D9CD8E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CFE1-8C80-4ECC-9F7C-DAF0E437A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01CD23-8F1D-4823-A415-B3DED3A2A27B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FCAC07EC-92A6-4943-BAC5-C7844CF05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42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0395D-063B-4BDD-B10F-552691E3DCC5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E9D56-BBCF-4D06-AB53-D7C090AA8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04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80808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9A98"/>
                </a:solidFill>
              </a:defRPr>
            </a:lvl1pPr>
          </a:lstStyle>
          <a:p>
            <a:fld id="{AEB95E60-0B43-45AA-9AD8-FA7C60420E70}" type="datetime1">
              <a:rPr lang="en-US" altLang="en-US"/>
              <a:pPr/>
              <a:t>10/19/2018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94B0B2B4-A0FE-4CCA-907F-30D9F78A70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694" r:id="rId2"/>
    <p:sldLayoutId id="2147483701" r:id="rId3"/>
    <p:sldLayoutId id="2147483695" r:id="rId4"/>
    <p:sldLayoutId id="2147483702" r:id="rId5"/>
    <p:sldLayoutId id="2147483696" r:id="rId6"/>
    <p:sldLayoutId id="2147483697" r:id="rId7"/>
    <p:sldLayoutId id="2147483703" r:id="rId8"/>
    <p:sldLayoutId id="2147483704" r:id="rId9"/>
    <p:sldLayoutId id="2147483698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ea typeface="ＭＳ Ｐゴシック" panose="020B0600070205080204" pitchFamily="34" charset="-128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mtClean="0">
                <a:ea typeface="+mj-ea"/>
              </a:rPr>
              <a:t>Chapter 4 Section 3</a:t>
            </a:r>
            <a:endParaRPr>
              <a:ea typeface="+mj-ea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Valley Forge</a:t>
            </a:r>
          </a:p>
          <a:p>
            <a:pPr lvl="1"/>
            <a:r>
              <a:rPr lang="en-US" altLang="en-US" smtClean="0"/>
              <a:t>Running very low on supplies, Washington settled his army in Dec. 1777 in Valley Forge</a:t>
            </a:r>
          </a:p>
          <a:p>
            <a:pPr lvl="1"/>
            <a:r>
              <a:rPr lang="en-US" altLang="en-US" smtClean="0"/>
              <a:t>Men didn’t have the basic supplies such as clothing </a:t>
            </a:r>
          </a:p>
          <a:p>
            <a:pPr lvl="1"/>
            <a:r>
              <a:rPr lang="en-US" altLang="en-US" smtClean="0"/>
              <a:t>Valley Forge became a place of suffering</a:t>
            </a:r>
          </a:p>
          <a:p>
            <a:pPr lvl="1"/>
            <a:r>
              <a:rPr lang="en-US" altLang="en-US" smtClean="0"/>
              <a:t>Over 2,000 people died in the winter</a:t>
            </a:r>
          </a:p>
          <a:p>
            <a:pPr lvl="1"/>
            <a:r>
              <a:rPr lang="en-US" altLang="en-US" smtClean="0"/>
              <a:t>Drill and practice over the winter made the troops better soldiers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War at Sea </a:t>
            </a:r>
          </a:p>
          <a:p>
            <a:pPr lvl="1"/>
            <a:r>
              <a:rPr lang="en-US" altLang="en-US" smtClean="0"/>
              <a:t>The French brought their navy to fight the British</a:t>
            </a:r>
          </a:p>
          <a:p>
            <a:pPr lvl="1"/>
            <a:r>
              <a:rPr lang="en-US" altLang="en-US" smtClean="0"/>
              <a:t>American fleet was small and not true war ships</a:t>
            </a:r>
          </a:p>
          <a:p>
            <a:pPr lvl="1"/>
            <a:r>
              <a:rPr lang="en-US" altLang="en-US" smtClean="0"/>
              <a:t>The Americans went after the supplies not the fleet directly</a:t>
            </a:r>
          </a:p>
          <a:p>
            <a:pPr lvl="1"/>
            <a:r>
              <a:rPr lang="en-US" altLang="en-US" smtClean="0"/>
              <a:t>John Paul Jones- American Naval Hero</a:t>
            </a:r>
          </a:p>
          <a:p>
            <a:pPr lvl="2"/>
            <a:r>
              <a:rPr lang="en-US" altLang="en-US" smtClean="0"/>
              <a:t>Captured supplies and ships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War in the West</a:t>
            </a:r>
          </a:p>
          <a:p>
            <a:pPr lvl="1"/>
            <a:r>
              <a:rPr lang="en-US" altLang="en-US" smtClean="0"/>
              <a:t>The War wasn’t just east of the Appalachian Mts.</a:t>
            </a:r>
          </a:p>
          <a:p>
            <a:pPr lvl="1"/>
            <a:r>
              <a:rPr lang="en-US" altLang="en-US" smtClean="0"/>
              <a:t>George Rogers Clark was the leader of the troops in the west</a:t>
            </a:r>
          </a:p>
          <a:p>
            <a:pPr lvl="1"/>
            <a:r>
              <a:rPr lang="en-US" altLang="en-US" smtClean="0"/>
              <a:t>His raids including battles of 1779’s Fort Sackville helped Americans win the west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Supporting the War Effort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Main goal for Washington was to raise an Army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Over 230,000 people served in the Army 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Over 145,000 people served in local militias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Most Soldiers were young, had little money and land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African Americans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Continental Army didn’t let them serve at first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When British gave them the chance to serve the Continental Army changed its mind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Women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Women were in charge of running the household with their husbands away fighting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Mary Ludwig Hays (Molly Pitcher)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>
                <a:ea typeface="+mn-ea"/>
              </a:rPr>
              <a:t>Brought water to the troops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>
                <a:ea typeface="+mn-ea"/>
              </a:rPr>
              <a:t>Ended up loading cannons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Deborah Sampson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>
                <a:ea typeface="+mn-ea"/>
              </a:rPr>
              <a:t>Dressed as a man so she could fight for Independence</a:t>
            </a:r>
          </a:p>
        </p:txBody>
      </p:sp>
      <p:pic>
        <p:nvPicPr>
          <p:cNvPr id="15364" name="Content Placeholder 5" descr="MollyPitch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839" b="-37839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16387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Defeats and Victories</a:t>
            </a:r>
          </a:p>
          <a:p>
            <a:pPr lvl="1"/>
            <a:r>
              <a:rPr lang="en-US" altLang="en-US" smtClean="0"/>
              <a:t>Canada</a:t>
            </a:r>
          </a:p>
          <a:p>
            <a:pPr lvl="2"/>
            <a:r>
              <a:rPr lang="en-US" altLang="en-US" smtClean="0"/>
              <a:t>People wanted to make Canada the 14</a:t>
            </a:r>
            <a:r>
              <a:rPr lang="en-US" altLang="en-US" baseline="30000" smtClean="0"/>
              <a:t>th</a:t>
            </a:r>
            <a:r>
              <a:rPr lang="en-US" altLang="en-US" smtClean="0"/>
              <a:t> Colony</a:t>
            </a:r>
          </a:p>
          <a:p>
            <a:pPr lvl="2"/>
            <a:r>
              <a:rPr lang="en-US" altLang="en-US" smtClean="0"/>
              <a:t>Montgomery led the Patriots and took Montreal</a:t>
            </a:r>
          </a:p>
          <a:p>
            <a:pPr lvl="2"/>
            <a:r>
              <a:rPr lang="en-US" altLang="en-US" smtClean="0"/>
              <a:t>Benedict Arnold and Montgomery tried to take Quebec, but were defeated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174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Defeats and Victories</a:t>
            </a:r>
          </a:p>
          <a:p>
            <a:pPr lvl="1"/>
            <a:r>
              <a:rPr lang="en-US" altLang="en-US" smtClean="0"/>
              <a:t>New York (June 1776)</a:t>
            </a:r>
          </a:p>
          <a:p>
            <a:pPr lvl="2"/>
            <a:r>
              <a:rPr lang="en-US" altLang="en-US" smtClean="0"/>
              <a:t>Washington moved troops to New York </a:t>
            </a:r>
          </a:p>
          <a:p>
            <a:pPr lvl="2"/>
            <a:r>
              <a:rPr lang="en-US" altLang="en-US" smtClean="0"/>
              <a:t>British led by William Howe met him </a:t>
            </a:r>
          </a:p>
          <a:p>
            <a:pPr lvl="2"/>
            <a:r>
              <a:rPr lang="en-US" altLang="en-US" smtClean="0"/>
              <a:t>Most of the 23,000 men for Washington were militia not a permanent army and they were defeated and pushed into New Jersey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Defeats and Victories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New Jersey (Nov. 1776)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Washington’s Army was being worn down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Only 6,000 men remained and most were almost done with their service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Howe started using Hessians who were mercenaries to fight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Washington retreated to Pennsylvania and gathered 2,000 new troops</a:t>
            </a:r>
          </a:p>
          <a:p>
            <a:pPr lvl="2">
              <a:lnSpc>
                <a:spcPct val="80000"/>
              </a:lnSpc>
            </a:pPr>
            <a:r>
              <a:rPr lang="en-US" altLang="en-US" sz="2200" smtClean="0"/>
              <a:t>Dec. 25, 1776- Washington and his men rowed across the Delaware River and attacked the Hessians at the Battle of Trenton</a:t>
            </a:r>
          </a:p>
          <a:p>
            <a:pPr lvl="3">
              <a:lnSpc>
                <a:spcPct val="80000"/>
              </a:lnSpc>
            </a:pPr>
            <a:r>
              <a:rPr lang="en-US" altLang="en-US" sz="1900" smtClean="0"/>
              <a:t>Hessians were groggy from festivities and Washington won a victory</a:t>
            </a:r>
          </a:p>
          <a:p>
            <a:pPr lvl="2">
              <a:lnSpc>
                <a:spcPct val="80000"/>
              </a:lnSpc>
            </a:pPr>
            <a:endParaRPr lang="en-US" altLang="en-US" sz="2200" smtClean="0"/>
          </a:p>
          <a:p>
            <a:pPr lvl="2">
              <a:lnSpc>
                <a:spcPct val="80000"/>
              </a:lnSpc>
            </a:pPr>
            <a:endParaRPr lang="en-US" altLang="en-US" sz="2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19459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Defeats and Victories</a:t>
            </a:r>
          </a:p>
          <a:p>
            <a:pPr lvl="1"/>
            <a:r>
              <a:rPr lang="en-US" altLang="en-US" smtClean="0"/>
              <a:t>Saratoga</a:t>
            </a:r>
          </a:p>
          <a:p>
            <a:pPr lvl="2"/>
            <a:r>
              <a:rPr lang="en-US" altLang="en-US" smtClean="0"/>
              <a:t>British General John Burgoyne and General Howe</a:t>
            </a:r>
          </a:p>
          <a:p>
            <a:pPr lvl="2"/>
            <a:r>
              <a:rPr lang="en-US" altLang="en-US" smtClean="0"/>
              <a:t>Took back Ft. Ticonderoga</a:t>
            </a:r>
          </a:p>
          <a:p>
            <a:pPr lvl="2"/>
            <a:r>
              <a:rPr lang="en-US" altLang="en-US" smtClean="0"/>
              <a:t>Howe left and Captured Philadelphia</a:t>
            </a:r>
          </a:p>
          <a:p>
            <a:pPr lvl="2"/>
            <a:r>
              <a:rPr lang="en-US" altLang="en-US" smtClean="0"/>
              <a:t>Burgoyne was attacked on Oct. 17, 1777 by Patriots near Saratoga NY and was defeated</a:t>
            </a:r>
          </a:p>
          <a:p>
            <a:pPr lvl="2"/>
            <a:r>
              <a:rPr lang="en-US" altLang="en-US" smtClean="0"/>
              <a:t>Turning point of the War.</a:t>
            </a:r>
          </a:p>
          <a:p>
            <a:pPr lvl="2">
              <a:buFont typeface="Arial" panose="020B0604020202020204" pitchFamily="34" charset="0"/>
              <a:buNone/>
            </a:pPr>
            <a:endParaRPr lang="en-US" altLang="en-US" smtClean="0"/>
          </a:p>
          <a:p>
            <a:pPr lvl="2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Help from Europe</a:t>
            </a:r>
          </a:p>
          <a:p>
            <a:pPr lvl="1"/>
            <a:r>
              <a:rPr lang="en-US" altLang="en-US" smtClean="0"/>
              <a:t>Victories such as Saratoga helped get the European powers involved. </a:t>
            </a:r>
          </a:p>
          <a:p>
            <a:pPr lvl="1"/>
            <a:r>
              <a:rPr lang="en-US" altLang="en-US" smtClean="0"/>
              <a:t>Marquis de Lafayette- Frenchman who showed up with his own soldiers to fight against the British</a:t>
            </a:r>
          </a:p>
          <a:p>
            <a:pPr lvl="2"/>
            <a:r>
              <a:rPr lang="en-US" altLang="en-US" smtClean="0"/>
              <a:t>Became a general and helped support the war both in a military fashion and financially </a:t>
            </a:r>
          </a:p>
          <a:p>
            <a:pPr lvl="1"/>
            <a:r>
              <a:rPr lang="en-US" altLang="en-US" smtClean="0"/>
              <a:t>Baron Friedrich von Steuben- Prussian who came and helped train the Patriot forces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Struggle for Liberty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Help from Europe (Continued)</a:t>
            </a:r>
          </a:p>
          <a:p>
            <a:pPr lvl="1"/>
            <a:r>
              <a:rPr lang="en-US" altLang="en-US" smtClean="0"/>
              <a:t>France and Spain also helped.</a:t>
            </a:r>
          </a:p>
          <a:p>
            <a:pPr lvl="1"/>
            <a:r>
              <a:rPr lang="en-US" altLang="en-US" smtClean="0"/>
              <a:t>Had a lot to do that they didn’t really care about the colonies, but wanted to see the British defeated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70</TotalTime>
  <Words>577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ＭＳ Ｐゴシック</vt:lpstr>
      <vt:lpstr>Franklin Gothic Book</vt:lpstr>
      <vt:lpstr>Wingdings 2</vt:lpstr>
      <vt:lpstr>Calibri</vt:lpstr>
      <vt:lpstr>Technic</vt:lpstr>
      <vt:lpstr>Chapter 4 Section 3</vt:lpstr>
      <vt:lpstr>The Struggle for Liberty</vt:lpstr>
      <vt:lpstr>The Struggle for Liberty</vt:lpstr>
      <vt:lpstr>The Struggle for Liberty</vt:lpstr>
      <vt:lpstr>The Struggle for Liberty</vt:lpstr>
      <vt:lpstr>The Struggle for Liberty</vt:lpstr>
      <vt:lpstr>The Struggle for Liberty</vt:lpstr>
      <vt:lpstr>The Struggle for Liberty</vt:lpstr>
      <vt:lpstr>The Struggle for Liberty</vt:lpstr>
      <vt:lpstr>The Struggle for Liberty</vt:lpstr>
      <vt:lpstr>The Struggle for Liberty</vt:lpstr>
      <vt:lpstr>The Struggle for Liberty</vt:lpstr>
    </vt:vector>
  </TitlesOfParts>
  <Company>Weeping Water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3</dc:title>
  <dc:creator>8th Grade Social Studies</dc:creator>
  <cp:lastModifiedBy>Windows User</cp:lastModifiedBy>
  <cp:revision>3</cp:revision>
  <dcterms:created xsi:type="dcterms:W3CDTF">2012-10-29T13:29:18Z</dcterms:created>
  <dcterms:modified xsi:type="dcterms:W3CDTF">2018-10-19T11:42:13Z</dcterms:modified>
</cp:coreProperties>
</file>