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99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8499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84996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997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998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999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0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1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2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3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4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5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6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7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8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5009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85010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11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12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13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14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15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16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17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18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19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20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21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22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23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24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25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26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27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28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29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30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31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32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33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34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35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36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37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38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39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40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41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42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43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44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45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46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47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48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49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50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51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52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53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54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55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56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57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58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59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60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61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62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63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64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65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66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67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68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69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70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71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72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73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74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75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76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77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78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79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80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81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82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83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84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85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86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87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88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89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90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91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92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93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94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95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96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97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98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99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100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101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102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103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104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105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106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107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108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109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110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111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112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113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114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115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116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117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118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119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120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121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122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123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124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125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126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127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128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129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130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131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132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133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134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135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136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137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138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139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140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141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142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143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144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5145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85146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85147" name="Rectangle 155"/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85148" name="Rectangle 15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85149" name="Rectangle 15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DE0B81EF-00B5-4342-9E37-6354EB95461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48AFE-40D4-4972-8D9F-4D0F210D8F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2043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E371F-B29E-4F28-8F37-84D2EB3D68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2675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BF004-1C5E-4788-B7F9-1F521D23A4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0302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2C3ED-56BD-4B05-8000-E12C1F68AD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6547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AAFC49-20FE-4ACC-A3DB-1D04CCB384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266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752833-ECE7-465B-AB5F-70E05E8618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9518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41EF91-9FFA-466D-B94A-700FF28C31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9423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75D3C-CB68-4E3E-836D-C9B4E940C9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8337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10688-9324-472D-B048-C053ED48A3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084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7C116-1FAD-45AE-97BF-BD5DD1A6C4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221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970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83971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8397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3985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83986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87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88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89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90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91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92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93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94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95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96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97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98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999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00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01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02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03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04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05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06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07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08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09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10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11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12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13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14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15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16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17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18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19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20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21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22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23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24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25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26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27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28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29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30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31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32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33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34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35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36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37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38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39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40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41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42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43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44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45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46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47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48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49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50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51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52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53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54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55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56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57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58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59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60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61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62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63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64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65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66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67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68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69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70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71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72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73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74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75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76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77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78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79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80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81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82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83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84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85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86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87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88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89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90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91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92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93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94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95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96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97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98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99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100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101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102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103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104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105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106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07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08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09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10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11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12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13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14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15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116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117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18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19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20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4121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84122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84123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84124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panose="020B0604020202020204" pitchFamily="34" charset="0"/>
              </a:defRPr>
            </a:lvl1pPr>
          </a:lstStyle>
          <a:p>
            <a:fld id="{4C01D3B5-8E5E-4678-845B-1E8E6FCAD3D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4125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Chapter </a:t>
            </a:r>
            <a:r>
              <a:rPr lang="en-US" altLang="en-US" dirty="0"/>
              <a:t>4 </a:t>
            </a:r>
            <a:r>
              <a:rPr lang="en-US" altLang="en-US" dirty="0" smtClean="0"/>
              <a:t>Section </a:t>
            </a:r>
            <a:r>
              <a:rPr lang="en-US" altLang="en-US" dirty="0"/>
              <a:t>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Ideas Help Start a Revolution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Still Hoping For Peace</a:t>
            </a:r>
          </a:p>
        </p:txBody>
      </p:sp>
      <p:sp>
        <p:nvSpPr>
          <p:cNvPr id="880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 u="sng">
                <a:solidFill>
                  <a:schemeClr val="folHlink"/>
                </a:solidFill>
              </a:rPr>
              <a:t>The Olive Branch Petition</a:t>
            </a:r>
          </a:p>
          <a:p>
            <a:r>
              <a:rPr lang="en-US" altLang="en-US"/>
              <a:t>July 8, 1775</a:t>
            </a:r>
          </a:p>
          <a:p>
            <a:r>
              <a:rPr lang="en-US" altLang="en-US"/>
              <a:t>2</a:t>
            </a:r>
            <a:r>
              <a:rPr lang="en-US" altLang="en-US" baseline="30000"/>
              <a:t>nd</a:t>
            </a:r>
            <a:r>
              <a:rPr lang="en-US" altLang="en-US"/>
              <a:t> Continental Congress sends last chance letter to persuade for peace and a “return to former harmony”</a:t>
            </a:r>
          </a:p>
          <a:p>
            <a:r>
              <a:rPr lang="en-US" altLang="en-US"/>
              <a:t>King George III tears it up, declaring the colonists openly in rebellion</a:t>
            </a:r>
          </a:p>
          <a:p>
            <a:r>
              <a:rPr lang="en-US" altLang="en-US"/>
              <a:t>He orders a naval blockade of East Coast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Power of Propaganda</a:t>
            </a:r>
          </a:p>
        </p:txBody>
      </p:sp>
      <p:sp>
        <p:nvSpPr>
          <p:cNvPr id="890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 u="sng" dirty="0">
                <a:solidFill>
                  <a:schemeClr val="folHlink"/>
                </a:solidFill>
              </a:rPr>
              <a:t>Thomas Paine’s </a:t>
            </a:r>
            <a:r>
              <a:rPr lang="en-US" altLang="en-US" i="1" u="sng" dirty="0">
                <a:solidFill>
                  <a:schemeClr val="folHlink"/>
                </a:solidFill>
              </a:rPr>
              <a:t>Common Sense</a:t>
            </a:r>
          </a:p>
          <a:p>
            <a:r>
              <a:rPr lang="en-US" altLang="en-US" dirty="0"/>
              <a:t>Written by Paine, an </a:t>
            </a:r>
            <a:r>
              <a:rPr lang="en-US" altLang="en-US" dirty="0" smtClean="0"/>
              <a:t>inspired </a:t>
            </a:r>
            <a:r>
              <a:rPr lang="en-US" altLang="en-US" dirty="0"/>
              <a:t>colonist</a:t>
            </a:r>
          </a:p>
          <a:p>
            <a:r>
              <a:rPr lang="en-US" altLang="en-US" dirty="0"/>
              <a:t>Urges all colonists to proclaim independence</a:t>
            </a:r>
          </a:p>
          <a:p>
            <a:r>
              <a:rPr lang="en-US" altLang="en-US" dirty="0"/>
              <a:t>Declares British king a tyrant</a:t>
            </a:r>
          </a:p>
          <a:p>
            <a:r>
              <a:rPr lang="en-US" altLang="en-US" dirty="0"/>
              <a:t>500,000 copies widely distributed and read throughout the colonies</a:t>
            </a:r>
          </a:p>
          <a:p>
            <a:r>
              <a:rPr lang="en-US" altLang="en-US" dirty="0"/>
              <a:t>Propaganda inspires many to become patriots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Independence</a:t>
            </a:r>
            <a:endParaRPr lang="en-US" altLang="en-US" dirty="0"/>
          </a:p>
        </p:txBody>
      </p:sp>
      <p:sp>
        <p:nvSpPr>
          <p:cNvPr id="901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 u="sng">
                <a:solidFill>
                  <a:schemeClr val="folHlink"/>
                </a:solidFill>
              </a:rPr>
              <a:t>Declaration of Independence</a:t>
            </a:r>
          </a:p>
          <a:p>
            <a:r>
              <a:rPr lang="en-US" altLang="en-US"/>
              <a:t>June 1776 – 2</a:t>
            </a:r>
            <a:r>
              <a:rPr lang="en-US" altLang="en-US" baseline="30000"/>
              <a:t>nd</a:t>
            </a:r>
            <a:r>
              <a:rPr lang="en-US" altLang="en-US"/>
              <a:t> Continental Congress debates and organizes committee to draft a document proclaiming their views</a:t>
            </a:r>
          </a:p>
          <a:p>
            <a:r>
              <a:rPr lang="en-US" altLang="en-US"/>
              <a:t>Thomas Jefferson chosen for his word skills</a:t>
            </a:r>
          </a:p>
          <a:p>
            <a:r>
              <a:rPr lang="en-US" altLang="en-US"/>
              <a:t>Influenced by English philosopher John Locke (people have natural rights)</a:t>
            </a:r>
          </a:p>
          <a:p>
            <a:r>
              <a:rPr lang="en-US" altLang="en-US"/>
              <a:t>Adopted July 4, 1776; the Liberty Bell rings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Whose Side Are You On?</a:t>
            </a:r>
          </a:p>
        </p:txBody>
      </p:sp>
      <p:sp>
        <p:nvSpPr>
          <p:cNvPr id="911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5105400"/>
          </a:xfrm>
        </p:spPr>
        <p:txBody>
          <a:bodyPr/>
          <a:lstStyle/>
          <a:p>
            <a:r>
              <a:rPr lang="en-US" altLang="en-US"/>
              <a:t>Colonists now had to choose sides…</a:t>
            </a:r>
          </a:p>
          <a:p>
            <a:r>
              <a:rPr lang="en-US" altLang="en-US" u="sng">
                <a:solidFill>
                  <a:schemeClr val="folHlink"/>
                </a:solidFill>
              </a:rPr>
              <a:t>Patriots</a:t>
            </a:r>
            <a:r>
              <a:rPr lang="en-US" altLang="en-US"/>
              <a:t> – supported independence and a full break from Britain</a:t>
            </a:r>
          </a:p>
          <a:p>
            <a:r>
              <a:rPr lang="en-US" altLang="en-US" u="sng">
                <a:solidFill>
                  <a:schemeClr val="folHlink"/>
                </a:solidFill>
              </a:rPr>
              <a:t>Loyalists</a:t>
            </a:r>
            <a:r>
              <a:rPr lang="en-US" altLang="en-US"/>
              <a:t> – professed loyalty to the Crown and opposed independence</a:t>
            </a:r>
          </a:p>
          <a:p>
            <a:r>
              <a:rPr lang="en-US" altLang="en-US"/>
              <a:t>This Revolution truly became a “civil war” as countrymen now were in a position to fight each other as much as Britain’s armies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260</TotalTime>
  <Words>209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Tahoma</vt:lpstr>
      <vt:lpstr>Times New Roman</vt:lpstr>
      <vt:lpstr>Wingdings</vt:lpstr>
      <vt:lpstr>Compass</vt:lpstr>
      <vt:lpstr>Chapter 4 Section 2</vt:lpstr>
      <vt:lpstr>Still Hoping For Peace</vt:lpstr>
      <vt:lpstr>Power of Propaganda</vt:lpstr>
      <vt:lpstr>Independence</vt:lpstr>
      <vt:lpstr>Whose Side Are You On?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4 – Section 2</dc:title>
  <dc:creator>8th Grade Social Studies</dc:creator>
  <cp:lastModifiedBy>Windows User</cp:lastModifiedBy>
  <cp:revision>3</cp:revision>
  <dcterms:created xsi:type="dcterms:W3CDTF">2010-12-07T02:57:37Z</dcterms:created>
  <dcterms:modified xsi:type="dcterms:W3CDTF">2018-10-16T13:26:58Z</dcterms:modified>
</cp:coreProperties>
</file>