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CDF9716-33FA-4FA4-AA13-B764C5B9CCB5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C62AF4A5-1EBC-4F9B-B23C-49EE1315BE4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8124CA7F-6914-4D1D-810F-758F30EC881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5060A934-B7AE-4DDA-9232-B07D7E71A04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A69585CB-0CCF-4F7C-B13A-475F87BF3B9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61932285-45ED-41BA-A8F4-4A7A6AAF12B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9EC4C83B-3002-41C3-B08F-60F8070682C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B5BDC7F6-184D-452F-8918-A9BE5BB5CE3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BB4D84F0-F991-48C3-8412-483FFAC2685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7228103D-87EE-4068-A7A7-1381485A099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854E883-A8B7-4030-B8B8-F6C33384C7B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44D2504-D247-46B8-A9B4-8589A2573D7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1F3B2BE1-2B4A-4519-A1DC-2D5852DB05B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5ABABF5-58F1-400B-ADA8-B79EC502CB7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940D422F-71FC-468D-AC36-A712BFA8537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69AED758-391B-4530-8DEE-70B1C4A6985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EE4AC25F-387D-467E-894D-32CDCE3E4F9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DE2A5871-F449-44D4-87F1-F51320B6E0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38DEFE4B-3D40-4B1F-BB74-0B10338E82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B66A6-9DAE-4ACF-B005-73C33CF174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32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3A8C1784-4F8B-4603-9F6D-8D0741C5D5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597AD25D-5C77-455C-9D0B-960B93335B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79F36230-76CC-4AEF-AAB4-49C16C4154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A84EB-A7DD-46D5-AB0B-8895699A05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41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84EC054A-B3A3-4403-93B7-8F9EFC043F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95876A65-CB10-4745-BC78-D673EEC00C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6E5BD5B6-AFE6-48E3-97EB-E6B506235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1A3F2-EB6F-4E54-A4D5-B9FB777FD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81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4AA8A552-76D4-4455-9A7B-5E736D2E7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3EFAA0E2-C59B-4D91-BE1B-1931AEBE11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0AB967D1-122E-4944-80B9-316B69F95B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12DCAC-B845-4071-A17D-74DDA2FED1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58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91D257AD-7148-4206-8F47-D4D6D4C384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B536C679-29A6-4490-823E-885D44E8C4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E6B6A113-90A4-492E-BE6C-0CCD89A41D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C4FC9-3CD1-4766-843E-F61D7B41CC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8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4D9CEFDE-E8F7-4D2B-B0A2-813F97C883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4EE0DD1F-D5D8-4058-BFD0-433995CE42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53A557CF-95E1-4A4A-9565-EF880CC413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3C484-CDD4-4908-B167-E5996935D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6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C08F4EA3-890F-4FBE-B522-4C138E2F6A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E0DD5B0B-735A-4344-BE64-663A3BA5F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3909305E-4ECE-4FB9-A0DF-1964CFE28B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42893-F8DE-4065-B8DA-296C8FBC83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02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A868A76C-DB3A-4711-AE93-B49D123195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CE456603-6400-4C13-934B-0F1C902757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C8254D6E-79E5-42E1-910C-9F3691A0B5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2A6CC-EC21-47F7-8B4F-138FA241FA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48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7269C72B-E23B-4709-A758-95E7AEB29D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2F7B7553-BFFE-427B-B191-3FDF344A73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111B72C0-7B21-43AF-9C91-90F1985F84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4DDA4D-6505-45BB-943D-F67349871F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75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C0D988C4-31B8-4DF3-85B7-93F37E27EB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F3706BDA-8E0F-44AB-A095-D463AC6BFC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338F614C-8A54-4EEA-9167-61B6985A55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57FB1-8D70-44A1-8CE6-22C685213D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29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3E52439D-7C07-4958-A86B-8068A04441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A4993832-5A75-4489-A358-D0BEE0B94A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B57936DE-9CDA-40C4-88D3-7F82A81427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B0FA6-98FB-40AB-912E-133B610B8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7776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4C13E896-64DE-4ABB-A1C8-78D904F73196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56E0CC79-EE54-44AB-BD9D-E8E4BF1B0C8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75A24780-8C17-4F34-BF4C-4C373346DE3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3CB6985C-FE8C-4EFF-BABF-464BD0CD9C3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0EF619C4-77D2-432D-B12F-3CCB1EC8C46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7AE0EE3D-DBB9-4646-9A46-4A4D3038779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4104" name="Freeform 8">
              <a:extLst>
                <a:ext uri="{FF2B5EF4-FFF2-40B4-BE49-F238E27FC236}">
                  <a16:creationId xmlns:a16="http://schemas.microsoft.com/office/drawing/2014/main" id="{F903EC75-EB38-4D64-9C07-76DE361626E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4105" name="Freeform 9">
              <a:extLst>
                <a:ext uri="{FF2B5EF4-FFF2-40B4-BE49-F238E27FC236}">
                  <a16:creationId xmlns:a16="http://schemas.microsoft.com/office/drawing/2014/main" id="{5D873251-8C30-449C-9CC9-50D1CF5F336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4106" name="Freeform 10">
              <a:extLst>
                <a:ext uri="{FF2B5EF4-FFF2-40B4-BE49-F238E27FC236}">
                  <a16:creationId xmlns:a16="http://schemas.microsoft.com/office/drawing/2014/main" id="{FF3C4B78-BBEA-4C84-B5D7-A28424592CD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4107" name="Freeform 11">
              <a:extLst>
                <a:ext uri="{FF2B5EF4-FFF2-40B4-BE49-F238E27FC236}">
                  <a16:creationId xmlns:a16="http://schemas.microsoft.com/office/drawing/2014/main" id="{C9730A72-376F-46E9-A952-20EB97E4516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AD159A8C-4A05-4DCA-A482-A3C0EFA9737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4109" name="Freeform 13">
              <a:extLst>
                <a:ext uri="{FF2B5EF4-FFF2-40B4-BE49-F238E27FC236}">
                  <a16:creationId xmlns:a16="http://schemas.microsoft.com/office/drawing/2014/main" id="{25356424-C4D4-4C2B-A8C9-DA0177600C8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492B215E-C6DF-4AF7-A017-0EDD8ADFBCC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B13CB5A7-B840-4306-A006-EC308D7D5F3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E6A9573D-60D5-4156-9FA6-0C54464A6AB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562A6524-1315-4BD4-941A-18613B54F25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cs typeface="Arial" charset="0"/>
              </a:endParaRPr>
            </a:p>
          </p:txBody>
        </p:sp>
      </p:grpSp>
      <p:sp>
        <p:nvSpPr>
          <p:cNvPr id="4114" name="Rectangle 18">
            <a:extLst>
              <a:ext uri="{FF2B5EF4-FFF2-40B4-BE49-F238E27FC236}">
                <a16:creationId xmlns:a16="http://schemas.microsoft.com/office/drawing/2014/main" id="{12AFCD6F-CD11-4AC8-8161-356186C6CC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E5464B72-38B9-49BE-8BCD-DA91803439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" name="Rectangle 20">
            <a:extLst>
              <a:ext uri="{FF2B5EF4-FFF2-40B4-BE49-F238E27FC236}">
                <a16:creationId xmlns:a16="http://schemas.microsoft.com/office/drawing/2014/main" id="{BAF846BD-AA96-4360-98B5-BA1E443097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7" name="Rectangle 21">
            <a:extLst>
              <a:ext uri="{FF2B5EF4-FFF2-40B4-BE49-F238E27FC236}">
                <a16:creationId xmlns:a16="http://schemas.microsoft.com/office/drawing/2014/main" id="{E5697639-1231-4698-A580-32397A9657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68AE246A-39DF-4319-976F-3B23AF7202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18" name="Rectangle 22">
            <a:extLst>
              <a:ext uri="{FF2B5EF4-FFF2-40B4-BE49-F238E27FC236}">
                <a16:creationId xmlns:a16="http://schemas.microsoft.com/office/drawing/2014/main" id="{6A272CD6-E613-4B37-B39E-DA7B363D0E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5A4BD76-31E7-4F46-B1CC-146C20699E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Chapter 3 Section 3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89CF7D1-FEDE-481E-BD42-71A860610F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Middle Colonies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F9F55DB-AB3D-403F-9E28-A2EA234D5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Chapter 3 Section 3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8E0FA01-DC4F-40E4-9307-33DF532C31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u"/>
              <a:defRPr/>
            </a:pPr>
            <a:r>
              <a:rPr lang="en-US" dirty="0"/>
              <a:t>New York and New Jersey</a:t>
            </a:r>
          </a:p>
          <a:p>
            <a:pPr lvl="1" eaLnBrk="1" hangingPunct="1">
              <a:defRPr/>
            </a:pPr>
            <a:r>
              <a:rPr lang="en-US" dirty="0"/>
              <a:t>1613 the Dutch found New Netherland</a:t>
            </a:r>
          </a:p>
          <a:p>
            <a:pPr lvl="2" eaLnBrk="1" hangingPunct="1">
              <a:buFont typeface="Wingdings" charset="2"/>
              <a:buChar char="u"/>
              <a:defRPr/>
            </a:pPr>
            <a:r>
              <a:rPr lang="en-US" dirty="0"/>
              <a:t>Established as a trading post</a:t>
            </a:r>
          </a:p>
          <a:p>
            <a:pPr lvl="2" eaLnBrk="1" hangingPunct="1">
              <a:buFont typeface="Wingdings" charset="2"/>
              <a:buChar char="u"/>
              <a:defRPr/>
            </a:pPr>
            <a:r>
              <a:rPr lang="en-US" dirty="0"/>
              <a:t>Main town was new Amsterdam on the Island of Manhattan</a:t>
            </a:r>
          </a:p>
          <a:p>
            <a:pPr lvl="2" eaLnBrk="1" hangingPunct="1">
              <a:buFont typeface="Wingdings" charset="2"/>
              <a:buChar char="u"/>
              <a:defRPr/>
            </a:pPr>
            <a:r>
              <a:rPr lang="en-US" dirty="0"/>
              <a:t>Many came due to the tolerance that was granted to people</a:t>
            </a:r>
          </a:p>
          <a:p>
            <a:pPr lvl="3" eaLnBrk="1" hangingPunct="1">
              <a:defRPr/>
            </a:pPr>
            <a:r>
              <a:rPr lang="en-US" dirty="0"/>
              <a:t>Jews, French Huguenots, Puritans all came to the colony</a:t>
            </a:r>
          </a:p>
          <a:p>
            <a:pPr lvl="2" eaLnBrk="1" hangingPunct="1">
              <a:buFont typeface="Wingdings" charset="2"/>
              <a:buChar char="u"/>
              <a:defRPr/>
            </a:pPr>
            <a:r>
              <a:rPr lang="en-US" dirty="0"/>
              <a:t>Leader of the colony was Peter Stuyvesant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87591B5-0383-488E-B567-43A35CFD2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Chapter 3 Section 3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777492D-64F8-4457-867A-FE74C5BFC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u"/>
              <a:defRPr/>
            </a:pPr>
            <a:r>
              <a:rPr lang="en-US" sz="2800"/>
              <a:t>English decided they wanted the colony</a:t>
            </a:r>
          </a:p>
          <a:p>
            <a:pPr lvl="1" eaLnBrk="1" hangingPunct="1">
              <a:defRPr/>
            </a:pPr>
            <a:r>
              <a:rPr lang="en-US" sz="2400"/>
              <a:t>In 1664 they took over the colony without firing a shot</a:t>
            </a:r>
          </a:p>
          <a:p>
            <a:pPr lvl="1" eaLnBrk="1" hangingPunct="1">
              <a:defRPr/>
            </a:pPr>
            <a:r>
              <a:rPr lang="en-US" sz="2400"/>
              <a:t>Renamed New York and New Amsterdam named New York City</a:t>
            </a:r>
          </a:p>
          <a:p>
            <a:pPr eaLnBrk="1" hangingPunct="1">
              <a:buFont typeface="Wingdings" charset="2"/>
              <a:buChar char="u"/>
              <a:defRPr/>
            </a:pPr>
            <a:r>
              <a:rPr lang="en-US" sz="2800"/>
              <a:t>New Jersey</a:t>
            </a:r>
          </a:p>
          <a:p>
            <a:pPr lvl="1" eaLnBrk="1" hangingPunct="1">
              <a:defRPr/>
            </a:pPr>
            <a:r>
              <a:rPr lang="en-US" sz="2400"/>
              <a:t>Sir George Carteret and Lord John Berkeley giving charter for lands of New Jersey</a:t>
            </a:r>
          </a:p>
          <a:p>
            <a:pPr lvl="1" eaLnBrk="1" hangingPunct="1">
              <a:defRPr/>
            </a:pPr>
            <a:r>
              <a:rPr lang="en-US" sz="2400"/>
              <a:t>Very diverse population</a:t>
            </a:r>
          </a:p>
          <a:p>
            <a:pPr lvl="1" eaLnBrk="1" hangingPunct="1">
              <a:defRPr/>
            </a:pPr>
            <a:r>
              <a:rPr lang="en-US" sz="2400"/>
              <a:t>Economy was based on fur trade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91EF95F-FF75-4576-8F6B-584CBEB7C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Chapter 3 Section 3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621A33F-D21D-4E82-B0FA-AD87B42CF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Penn’s Colony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bg1"/>
                </a:solidFill>
                <a:effectLst/>
              </a:rPr>
              <a:t>Quakers or Society of Friends was one of the largest religious groups of New Jersey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chemeClr val="bg1"/>
                </a:solidFill>
                <a:effectLst/>
              </a:rPr>
              <a:t>No formal religion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chemeClr val="bg1"/>
                </a:solidFill>
                <a:effectLst/>
              </a:rPr>
              <a:t>Lived a very plain life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chemeClr val="bg1"/>
                </a:solidFill>
                <a:effectLst/>
              </a:rPr>
              <a:t>Believed in equality for men and women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chemeClr val="bg1"/>
                </a:solidFill>
                <a:effectLst/>
              </a:rPr>
              <a:t>Persecuted for their beliefs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bg1"/>
                </a:solidFill>
                <a:effectLst/>
              </a:rPr>
              <a:t>William Penn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chemeClr val="bg1"/>
                </a:solidFill>
                <a:effectLst/>
              </a:rPr>
              <a:t>A Proprietor of New Jersey and a Quaker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chemeClr val="bg1"/>
                </a:solidFill>
                <a:effectLst/>
              </a:rPr>
              <a:t>Wanted a larger colony for Quakers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chemeClr val="bg1"/>
                </a:solidFill>
                <a:effectLst/>
              </a:rPr>
              <a:t>Received a Charter from the king for land west of New Jersey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chemeClr val="bg1"/>
                </a:solidFill>
                <a:effectLst/>
              </a:rPr>
              <a:t>Formed the Colony of Pennsylvania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chemeClr val="bg1"/>
                </a:solidFill>
                <a:effectLst/>
              </a:rPr>
              <a:t>Had an elected assembly and promised religious freedom to all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chemeClr val="bg1"/>
                </a:solidFill>
                <a:effectLst/>
              </a:rPr>
              <a:t>Capital became Philadelphia “City of Brotherly Love”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1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535D9D6-8A89-41B0-8CE5-E83194CD8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Chapter 3 Section 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9466F74-FDE2-4DD4-886D-8A3FDA1025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u"/>
              <a:defRPr/>
            </a:pPr>
            <a:r>
              <a:rPr lang="en-US" sz="2400"/>
              <a:t>Economy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Mixture of Southern (agriculture) and New England (trade and manufacturing)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Farmers grew staple crops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Slavery was a big part of the area to work as skilled laborers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Many of the workers were indentured servants</a:t>
            </a:r>
          </a:p>
          <a:p>
            <a:pPr lvl="2" eaLnBrk="1" hangingPunct="1">
              <a:lnSpc>
                <a:spcPct val="90000"/>
              </a:lnSpc>
              <a:buFont typeface="Wingdings" charset="2"/>
              <a:buChar char="u"/>
              <a:defRPr/>
            </a:pPr>
            <a:r>
              <a:rPr lang="en-US" sz="1800"/>
              <a:t>135,000 came between 1700 and 1775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Trade became important</a:t>
            </a:r>
          </a:p>
          <a:p>
            <a:pPr lvl="2" eaLnBrk="1" hangingPunct="1">
              <a:lnSpc>
                <a:spcPct val="90000"/>
              </a:lnSpc>
              <a:buFont typeface="Wingdings" charset="2"/>
              <a:buChar char="u"/>
              <a:defRPr/>
            </a:pPr>
            <a:r>
              <a:rPr lang="en-US" sz="1800"/>
              <a:t>Traded to larger cities and to Europe, things like wheat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Women were important</a:t>
            </a:r>
          </a:p>
          <a:p>
            <a:pPr lvl="2" eaLnBrk="1" hangingPunct="1">
              <a:lnSpc>
                <a:spcPct val="90000"/>
              </a:lnSpc>
              <a:buFont typeface="Wingdings" charset="2"/>
              <a:buChar char="u"/>
              <a:defRPr/>
            </a:pPr>
            <a:r>
              <a:rPr lang="en-US" sz="1800"/>
              <a:t>They ran farms and made clothing, and ran businesses</a:t>
            </a:r>
          </a:p>
          <a:p>
            <a:pPr lvl="2" eaLnBrk="1" hangingPunct="1">
              <a:lnSpc>
                <a:spcPct val="90000"/>
              </a:lnSpc>
              <a:buFont typeface="Wingdings" charset="2"/>
              <a:buChar char="u"/>
              <a:defRPr/>
            </a:pPr>
            <a:r>
              <a:rPr lang="en-US" sz="1800"/>
              <a:t>Most did work in the home though.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iff">
  <a:themeElements>
    <a:clrScheme name="Forte">
      <a:dk1>
        <a:srgbClr val="FFFFFF"/>
      </a:dk1>
      <a:lt1>
        <a:srgbClr val="000000"/>
      </a:lt1>
      <a:dk2>
        <a:srgbClr val="292828"/>
      </a:dk2>
      <a:lt2>
        <a:srgbClr val="DEDEDE"/>
      </a:lt2>
      <a:accent1>
        <a:srgbClr val="C70F0C"/>
      </a:accent1>
      <a:accent2>
        <a:srgbClr val="DD6B0D"/>
      </a:accent2>
      <a:accent3>
        <a:srgbClr val="FAA700"/>
      </a:accent3>
      <a:accent4>
        <a:srgbClr val="93E50D"/>
      </a:accent4>
      <a:accent5>
        <a:srgbClr val="17C7BA"/>
      </a:accent5>
      <a:accent6>
        <a:srgbClr val="0A96E4"/>
      </a:accent6>
      <a:hlink>
        <a:srgbClr val="8F3BED"/>
      </a:hlink>
      <a:folHlink>
        <a:srgbClr val="C29EEB"/>
      </a:folHlink>
    </a:clrScheme>
    <a:fontScheme name="Cliff">
      <a:majorFont>
        <a:latin typeface="Arial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67</TotalTime>
  <Words>298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Verdana</vt:lpstr>
      <vt:lpstr>Arial</vt:lpstr>
      <vt:lpstr>Wingdings</vt:lpstr>
      <vt:lpstr>Calibri</vt:lpstr>
      <vt:lpstr>ＭＳ Ｐゴシック</vt:lpstr>
      <vt:lpstr>Times New Roman</vt:lpstr>
      <vt:lpstr>Cliff</vt:lpstr>
      <vt:lpstr>Chapter 3 Section 3</vt:lpstr>
      <vt:lpstr>Chapter 3 Section 3</vt:lpstr>
      <vt:lpstr>Chapter 3 Section 3</vt:lpstr>
      <vt:lpstr>Chapter 3 Section 3</vt:lpstr>
      <vt:lpstr>Chapter 3 Section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Section 3</dc:title>
  <dc:creator>8th Grade Social Studies</dc:creator>
  <cp:lastModifiedBy>Ryan Kay</cp:lastModifiedBy>
  <cp:revision>3</cp:revision>
  <dcterms:created xsi:type="dcterms:W3CDTF">2012-10-02T19:59:07Z</dcterms:created>
  <dcterms:modified xsi:type="dcterms:W3CDTF">2018-09-30T01:17:31Z</dcterms:modified>
</cp:coreProperties>
</file>