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BBCBD-CD23-41EC-ADF2-B1D02129FAE3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DE7F8-EC1F-4881-8ACD-AB77ADA01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F7C419-286C-4F2A-B950-F1409E6F1D62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69681-1970-48BF-8061-8202C71DC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77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43359-0D26-45D1-8BD6-A0627E135321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D7FC4-CA13-4F8D-9591-619D66A49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15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63B57-F1D1-4811-86EB-6363642BF844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1C2A-DA2C-421B-A0A5-B7742B4C35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0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170573-F2FA-4C3F-A7F9-45B23A5C6A88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4A05E-E779-44DC-A099-89B378A3A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84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AFD0E9-E9BB-4F0C-8055-27EA3738C254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4E38D-F008-41FB-A4CB-4BC63396C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03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97415-2124-471E-BCEA-D04071CCD7DF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D75A-6E87-4095-B9E3-688B478EA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80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6FDF48-57CA-428A-A3D0-15F5D609DD67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EA8D5-EFE0-4D65-92AC-B0DB18AC0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24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5D931D-2B20-4C75-9BCD-B1B13BB8B9F4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C63D9-4322-4785-A71B-8ADE0B8511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3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D54FF-F4AE-4FBD-9DC7-E7B0D76D4482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72DC9-8395-4314-876D-41CC086258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00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AFA4A8D-343E-4EBD-9D0D-3B8181F6ADB1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1BF29E26-FFC1-42E2-8F32-1789789EC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00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fld id="{BB3E26B5-3263-430B-9860-4748D844A0BA}" type="datetime1">
              <a:rPr lang="en-US" altLang="en-US"/>
              <a:pPr/>
              <a:t>9/11/2018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dirty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fld id="{DE38F5B8-584B-470B-A140-9DB5BCF513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85" r:id="rId4"/>
    <p:sldLayoutId id="2147483686" r:id="rId5"/>
    <p:sldLayoutId id="2147483679" r:id="rId6"/>
    <p:sldLayoutId id="2147483687" r:id="rId7"/>
    <p:sldLayoutId id="2147483680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  <a:ea typeface="ＭＳ Ｐゴシック" panose="020B0600070205080204" pitchFamily="34" charset="-128"/>
        </a:defRPr>
      </a:lvl9pPr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Chapter 2 Section 4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800" b="1" dirty="0" smtClean="0">
                <a:solidFill>
                  <a:schemeClr val="accent6">
                    <a:lumMod val="50000"/>
                  </a:schemeClr>
                </a:solidFill>
              </a:rPr>
              <a:t>Race for Empires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Race for Empires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Events in Europe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Protestant Reformation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1517- German Priest Martin Luther criticized the Roman Catholic Church and said it abused its power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His protests spread quickly from Germany throughout Europe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The Printing press helped spread the ideas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Wanted people to read bible for themselves instead of relying on others to tell them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Led to Civil Wars: Example French Catholics vs the Huguenots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1534- King Henry VIII founded the Church of England (Anglican Church) and made himself head of 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Race for Empires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4273550"/>
          </a:xfrm>
        </p:spPr>
        <p:txBody>
          <a:bodyPr/>
          <a:lstStyle/>
          <a:p>
            <a:r>
              <a:rPr lang="en-US" altLang="en-US" dirty="0" smtClean="0"/>
              <a:t>Spain and England Go to War</a:t>
            </a:r>
          </a:p>
          <a:p>
            <a:pPr lvl="1"/>
            <a:r>
              <a:rPr lang="en-US" altLang="en-US" dirty="0" smtClean="0"/>
              <a:t>King Phillip II led Spain against England and Elizabeth I.  </a:t>
            </a:r>
          </a:p>
          <a:p>
            <a:pPr lvl="1"/>
            <a:r>
              <a:rPr lang="en-US" altLang="en-US" dirty="0" smtClean="0"/>
              <a:t>The Spanish Armada went to invade England.</a:t>
            </a:r>
          </a:p>
          <a:p>
            <a:pPr lvl="1"/>
            <a:r>
              <a:rPr lang="en-US" altLang="en-US" dirty="0" smtClean="0"/>
              <a:t>The smaller, faster ships of England defeated the Huge Spanish Armada Fleet</a:t>
            </a:r>
          </a:p>
          <a:p>
            <a:pPr lvl="1"/>
            <a:r>
              <a:rPr lang="en-US" altLang="en-US" dirty="0" smtClean="0"/>
              <a:t>This defeat along with other economic troubles led to many countries wanting and eventually challenging Spain and their overseas endeavors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Race for Empires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Search for the Northwest Passage</a:t>
            </a:r>
          </a:p>
          <a:p>
            <a:pPr lvl="1"/>
            <a:r>
              <a:rPr lang="en-US" altLang="en-US" smtClean="0"/>
              <a:t>Every wanted to find a route to enable ships to sail from the Atlantic Oceans to the Pacific Oceans</a:t>
            </a:r>
          </a:p>
          <a:p>
            <a:r>
              <a:rPr lang="en-US" altLang="en-US" smtClean="0"/>
              <a:t>John Cabot</a:t>
            </a:r>
          </a:p>
          <a:p>
            <a:pPr lvl="1"/>
            <a:r>
              <a:rPr lang="en-US" altLang="en-US" smtClean="0"/>
              <a:t>Went looking for the King of England</a:t>
            </a:r>
          </a:p>
          <a:p>
            <a:pPr lvl="1"/>
            <a:r>
              <a:rPr lang="en-US" altLang="en-US" smtClean="0"/>
              <a:t>Paid for own expedition, but wanted a royal charter to any lands he found</a:t>
            </a:r>
          </a:p>
          <a:p>
            <a:pPr lvl="1"/>
            <a:r>
              <a:rPr lang="en-US" altLang="en-US" smtClean="0"/>
              <a:t>Couldn’t find it but gave England claims to North America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Race for Empires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Jacques Cartier</a:t>
            </a:r>
          </a:p>
          <a:p>
            <a:pPr lvl="1"/>
            <a:r>
              <a:rPr lang="en-US" altLang="en-US" smtClean="0"/>
              <a:t>French</a:t>
            </a:r>
          </a:p>
          <a:p>
            <a:pPr lvl="1"/>
            <a:r>
              <a:rPr lang="en-US" altLang="en-US" smtClean="0"/>
              <a:t>Sailed down what became the St. Lawrence River and to Montreal claiming land for France</a:t>
            </a:r>
          </a:p>
          <a:p>
            <a:r>
              <a:rPr lang="en-US" altLang="en-US" smtClean="0"/>
              <a:t>Henry Hudson</a:t>
            </a:r>
          </a:p>
          <a:p>
            <a:pPr lvl="1"/>
            <a:r>
              <a:rPr lang="en-US" altLang="en-US" smtClean="0"/>
              <a:t>Englishman sailing for the Dutch</a:t>
            </a:r>
          </a:p>
          <a:p>
            <a:pPr lvl="1"/>
            <a:r>
              <a:rPr lang="en-US" altLang="en-US" smtClean="0"/>
              <a:t>Found present day New York</a:t>
            </a:r>
          </a:p>
          <a:p>
            <a:pPr lvl="1"/>
            <a:r>
              <a:rPr lang="en-US" altLang="en-US" smtClean="0"/>
              <a:t>Found Hudson Bay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Race for Empires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ea typeface="+mn-ea"/>
              </a:rPr>
              <a:t>European Presence in North America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ea typeface="+mn-ea"/>
              </a:rPr>
              <a:t>Spanish and Portuguese focused on Central and South America while others focused on North America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>
                <a:ea typeface="+mn-ea"/>
              </a:rPr>
              <a:t>English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 smtClean="0">
                <a:ea typeface="+mn-ea"/>
              </a:rPr>
              <a:t>Late 1500’s wanted a permanent settlement in the New World</a:t>
            </a:r>
          </a:p>
          <a:p>
            <a:pPr marL="1261872" lvl="3" fontAlgn="auto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dirty="0" smtClean="0">
                <a:ea typeface="+mn-ea"/>
              </a:rPr>
              <a:t>Sir Walter Raleigh received a charter from the king</a:t>
            </a:r>
          </a:p>
          <a:p>
            <a:pPr marL="1261872" lvl="3" fontAlgn="auto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dirty="0" smtClean="0">
                <a:ea typeface="+mn-ea"/>
              </a:rPr>
              <a:t>Landed in present day Virginia</a:t>
            </a:r>
          </a:p>
          <a:p>
            <a:pPr marL="1261872" lvl="3" fontAlgn="auto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en-US" dirty="0" smtClean="0">
                <a:ea typeface="+mn-ea"/>
              </a:rPr>
              <a:t>John White</a:t>
            </a:r>
          </a:p>
          <a:p>
            <a:pPr marL="1481328" lvl="4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 smtClean="0">
                <a:ea typeface="+mn-ea"/>
              </a:rPr>
              <a:t>Settled Roanoke Island in 1587</a:t>
            </a:r>
          </a:p>
          <a:p>
            <a:pPr lvl="5">
              <a:defRPr/>
            </a:pPr>
            <a:r>
              <a:rPr lang="en-US" dirty="0" smtClean="0"/>
              <a:t>His granddaughter Virginia Dare was the first colonist born in the North America</a:t>
            </a:r>
          </a:p>
          <a:p>
            <a:pPr marL="1481328" lvl="4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 smtClean="0">
                <a:ea typeface="+mn-ea"/>
              </a:rPr>
              <a:t>Colony disappeared and no one knows what happened to it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Race for Empires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French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First settled in a specific area of modern day Florida by Huguenots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These were later destroyed by the Spanish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Then they shifted their focused on  area’s of Canada 1608- Samuel de Champlain sailed up the Saint Lawrence River and found Quebec</a:t>
            </a:r>
          </a:p>
          <a:p>
            <a:pPr lvl="2">
              <a:lnSpc>
                <a:spcPct val="80000"/>
              </a:lnSpc>
            </a:pPr>
            <a:r>
              <a:rPr lang="en-US" altLang="en-US" sz="2200" dirty="0" smtClean="0"/>
              <a:t>Trading post for furs and such goods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1673- Louis Jolliet looked for and found the Mississippi River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Mississippi River Valley claimed in the name of France and named Louisiana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Traded heavy with the Native peoples and adopted some of the Native culture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Race for Empires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Dutch</a:t>
            </a:r>
          </a:p>
          <a:p>
            <a:pPr lvl="1"/>
            <a:r>
              <a:rPr lang="en-US" altLang="en-US" smtClean="0"/>
              <a:t>Claimed areas of New York, New Jersey</a:t>
            </a:r>
          </a:p>
          <a:p>
            <a:pPr lvl="1"/>
            <a:r>
              <a:rPr lang="en-US" altLang="en-US" smtClean="0"/>
              <a:t>1624- Formed the Dutch West India Company</a:t>
            </a:r>
          </a:p>
          <a:p>
            <a:pPr lvl="1"/>
            <a:r>
              <a:rPr lang="en-US" altLang="en-US" smtClean="0"/>
              <a:t>1626- bought Manhattan Island from Natives and found New Amsterdam (New York City)</a:t>
            </a:r>
          </a:p>
          <a:p>
            <a:r>
              <a:rPr lang="en-US" altLang="en-US" smtClean="0"/>
              <a:t>Other groups also followed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106</TotalTime>
  <Words>453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Consolas</vt:lpstr>
      <vt:lpstr>Corbel</vt:lpstr>
      <vt:lpstr>Wingdings</vt:lpstr>
      <vt:lpstr>Wingdings 2</vt:lpstr>
      <vt:lpstr>Wingdings 3</vt:lpstr>
      <vt:lpstr>Metro</vt:lpstr>
      <vt:lpstr>Chapter 2 Section 4</vt:lpstr>
      <vt:lpstr>Race for Empires </vt:lpstr>
      <vt:lpstr>Race for Empires </vt:lpstr>
      <vt:lpstr>Race for Empires </vt:lpstr>
      <vt:lpstr>Race for Empires </vt:lpstr>
      <vt:lpstr>Race for Empires</vt:lpstr>
      <vt:lpstr>Race for Empires </vt:lpstr>
      <vt:lpstr>Race for Empires </vt:lpstr>
    </vt:vector>
  </TitlesOfParts>
  <Company>Weeping Water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Section 4</dc:title>
  <dc:creator>8th Grade Social Studies</dc:creator>
  <cp:lastModifiedBy>Windows User</cp:lastModifiedBy>
  <cp:revision>4</cp:revision>
  <dcterms:created xsi:type="dcterms:W3CDTF">2012-09-10T13:54:10Z</dcterms:created>
  <dcterms:modified xsi:type="dcterms:W3CDTF">2018-09-11T18:42:27Z</dcterms:modified>
</cp:coreProperties>
</file>