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16977-FE88-4068-AD11-7FDB46AC8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13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CB028-613F-4198-81C6-221719A05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2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B8D46-229F-42E4-BA4F-6517D9B38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5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375AF-3C2F-4C19-9EE1-6EC5F4812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68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4EA86-4DE3-4210-A925-CED21E475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73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ADBA6-5CE0-456B-9698-3F674F054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81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C04CA-9EAF-4816-A305-6C03511C6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75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FC007-4DDB-41E8-9864-7E1D1E37F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08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4AA7-D9A2-47C6-B231-3358A46CE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4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F57AB-B0D0-4600-A3C0-415FAB13C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3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FDDD7-3F9A-4F73-98EA-CAF70C548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7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3161A-70C9-4CA3-92DD-2D9036B8F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9E4AC-AD2A-47D5-98CD-D93C418107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Grade </a:t>
            </a:r>
            <a:r>
              <a:rPr lang="en-US" altLang="en-US" smtClean="0"/>
              <a:t>Social Studies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smtClean="0"/>
              <a:t>Chapter </a:t>
            </a:r>
            <a:r>
              <a:rPr lang="en-US" altLang="en-US" smtClean="0"/>
              <a:t>2 Section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Europeans Reach the Americas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Columbus Sails across the Atlantic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Christopher Columbus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Italian from Genoa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Convinced he could reach Asia by sailing west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Asked King Ferdinand and Queen Isabella of Spain to finance expedition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Had to bring back items and claim land for Spain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Aug. 3, 1492- 3 Ships (Nina, Pina, and Santa Maria) set sail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Carried about a years worth of supplies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Hit the Canary Island (off the coast of Africa) then west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October 12, 1492- Hit land in what would be the Bahamas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Thought he had reached Asia, but instead North America</a:t>
            </a:r>
          </a:p>
          <a:p>
            <a:pPr lvl="3" eaLnBrk="1" hangingPunct="1">
              <a:lnSpc>
                <a:spcPct val="80000"/>
              </a:lnSpc>
            </a:pPr>
            <a:endParaRPr lang="en-US" altLang="en-US" sz="13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Named the Island San Salvador (Holy Savior)</a:t>
            </a:r>
          </a:p>
          <a:p>
            <a:pPr eaLnBrk="1" hangingPunct="1"/>
            <a:r>
              <a:rPr lang="en-US" altLang="en-US" sz="2500" smtClean="0"/>
              <a:t>Called the Native Peoples (Taino) Indians since he thought he had reached the Indies of Asia</a:t>
            </a:r>
          </a:p>
          <a:p>
            <a:pPr eaLnBrk="1" hangingPunct="1"/>
            <a:r>
              <a:rPr lang="en-US" altLang="en-US" sz="2500" smtClean="0"/>
              <a:t>Taino’s were very generous to Columbus</a:t>
            </a:r>
          </a:p>
          <a:p>
            <a:pPr eaLnBrk="1" hangingPunct="1"/>
            <a:r>
              <a:rPr lang="en-US" altLang="en-US" sz="2500" smtClean="0"/>
              <a:t>Could never find gold and returned to Spain after 3 month</a:t>
            </a:r>
          </a:p>
          <a:p>
            <a:pPr eaLnBrk="1" hangingPunct="1"/>
            <a:r>
              <a:rPr lang="en-US" altLang="en-US" sz="2500" smtClean="0"/>
              <a:t>Made 3 more trips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Changed the way Europeans saw themselves in the world.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Saw themselves as great conquerors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Led to competition between European countries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1493- Conflict between Spain and Portugal led to Line of Demarcation drawn where Spain could claim land west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Treaty of Todesillas later signed- move the line further west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pic>
        <p:nvPicPr>
          <p:cNvPr id="18435" name="Picture 5" descr="tord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7850" y="1828800"/>
            <a:ext cx="3821113" cy="41148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900" smtClean="0"/>
              <a:t>Other Explorers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Amerigo Vespucci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1501- Present day South America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Convinced the land wasn’t Asia,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smtClean="0"/>
              <a:t>A mapmaker named it America in honor of Amerigo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smtClean="0"/>
              <a:t>Vasco Nunez de Balboa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Explored present day Panama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Heard stories about another ocean and set out to find 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1513- from a mountain top saw the Pacific Ocean</a:t>
            </a:r>
          </a:p>
        </p:txBody>
      </p:sp>
      <p:pic>
        <p:nvPicPr>
          <p:cNvPr id="19460" name="Picture 6" descr="vespucci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7238" y="1827213"/>
            <a:ext cx="2109787" cy="1981200"/>
          </a:xfrm>
          <a:noFill/>
        </p:spPr>
      </p:pic>
      <p:pic>
        <p:nvPicPr>
          <p:cNvPr id="19461" name="Picture 7" descr="vasconun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0125" y="3960813"/>
            <a:ext cx="1625600" cy="19812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Europeans Reach the Americas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700" smtClean="0"/>
              <a:t>Other Explorers (continued)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500" smtClean="0"/>
              <a:t>Ferdinand Magellan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1519- Portuguese using Spanish ships sailed to the Philippines, where Magellan was killed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1522- 1 ship and 18 crew members returned to Spain, first to circumnavigate the world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The trade of goods and plants became known as the Columbian Exchange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Also new diseases were introduced to new parts of the world</a:t>
            </a:r>
          </a:p>
        </p:txBody>
      </p:sp>
      <p:pic>
        <p:nvPicPr>
          <p:cNvPr id="20484" name="Picture 7" descr="704magellan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5200" y="1827213"/>
            <a:ext cx="1693863" cy="1981200"/>
          </a:xfrm>
          <a:noFill/>
        </p:spPr>
      </p:pic>
      <p:pic>
        <p:nvPicPr>
          <p:cNvPr id="20485" name="Picture 8" descr="magellan-map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3962400"/>
            <a:ext cx="3871913" cy="25146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5">
      <a:dk1>
        <a:srgbClr val="5F5F5F"/>
      </a:dk1>
      <a:lt1>
        <a:srgbClr val="F8F8F8"/>
      </a:lt1>
      <a:dk2>
        <a:srgbClr val="2A285A"/>
      </a:dk2>
      <a:lt2>
        <a:srgbClr val="FFFFFF"/>
      </a:lt2>
      <a:accent1>
        <a:srgbClr val="999966"/>
      </a:accent1>
      <a:accent2>
        <a:srgbClr val="8C8B9D"/>
      </a:accent2>
      <a:accent3>
        <a:srgbClr val="ACACB5"/>
      </a:accent3>
      <a:accent4>
        <a:srgbClr val="D4D4D4"/>
      </a:accent4>
      <a:accent5>
        <a:srgbClr val="CACAB8"/>
      </a:accent5>
      <a:accent6>
        <a:srgbClr val="7E7D8E"/>
      </a:accent6>
      <a:hlink>
        <a:srgbClr val="465174"/>
      </a:hlink>
      <a:folHlink>
        <a:srgbClr val="C0C0C0"/>
      </a:folHlink>
    </a:clrScheme>
    <a:fontScheme name="Eclipse">
      <a:majorFont>
        <a:latin typeface="Arial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28</TotalTime>
  <Words>338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Verdana</vt:lpstr>
      <vt:lpstr>Arial</vt:lpstr>
      <vt:lpstr>Wingdings</vt:lpstr>
      <vt:lpstr>Calibri</vt:lpstr>
      <vt:lpstr>ＭＳ Ｐゴシック</vt:lpstr>
      <vt:lpstr>Times New Roman</vt:lpstr>
      <vt:lpstr>Eclipse</vt:lpstr>
      <vt:lpstr> 8th Grade Social Studies Chapter 2 Section 2</vt:lpstr>
      <vt:lpstr>Europeans Reach the Americas</vt:lpstr>
      <vt:lpstr>Europeans Reach the Americas</vt:lpstr>
      <vt:lpstr>Europeans Reach the Americas</vt:lpstr>
      <vt:lpstr>Europeans Reach the Americas</vt:lpstr>
      <vt:lpstr>Europeans Reach the Americas</vt:lpstr>
      <vt:lpstr>Europeans Reach the Americas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2</dc:title>
  <dc:creator>8th Grade Social Studies</dc:creator>
  <cp:lastModifiedBy>Windows User</cp:lastModifiedBy>
  <cp:revision>4</cp:revision>
  <dcterms:created xsi:type="dcterms:W3CDTF">2012-09-04T02:13:11Z</dcterms:created>
  <dcterms:modified xsi:type="dcterms:W3CDTF">2018-09-04T16:53:38Z</dcterms:modified>
</cp:coreProperties>
</file>