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14"/>
  </p:notesMasterIdLst>
  <p:sldIdLst>
    <p:sldId id="313" r:id="rId2"/>
    <p:sldId id="316" r:id="rId3"/>
    <p:sldId id="317" r:id="rId4"/>
    <p:sldId id="270" r:id="rId5"/>
    <p:sldId id="263" r:id="rId6"/>
    <p:sldId id="275" r:id="rId7"/>
    <p:sldId id="319" r:id="rId8"/>
    <p:sldId id="276" r:id="rId9"/>
    <p:sldId id="277" r:id="rId10"/>
    <p:sldId id="280" r:id="rId11"/>
    <p:sldId id="282" r:id="rId12"/>
    <p:sldId id="288" r:id="rId13"/>
  </p:sldIdLst>
  <p:sldSz cx="9144000" cy="6858000" type="screen4x3"/>
  <p:notesSz cx="6858000" cy="9144000"/>
  <p:embeddedFontLst>
    <p:embeddedFont>
      <p:font typeface="Comic Sans MS" panose="030F0702030302020204" pitchFamily="66" charset="0"/>
      <p:regular r:id="rId15"/>
      <p:bold r:id="rId16"/>
      <p:italic r:id="rId17"/>
      <p:boldItalic r:id="rId18"/>
    </p:embeddedFont>
  </p:embeddedFont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rgbClr val="CC0000"/>
        </a:solidFill>
        <a:latin typeface="Comic Sans MS" panose="030F0702030302020204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rgbClr val="CC0000"/>
        </a:solidFill>
        <a:latin typeface="Comic Sans MS" panose="030F0702030302020204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rgbClr val="CC0000"/>
        </a:solidFill>
        <a:latin typeface="Comic Sans MS" panose="030F0702030302020204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rgbClr val="CC0000"/>
        </a:solidFill>
        <a:latin typeface="Comic Sans MS" panose="030F0702030302020204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rgbClr val="CC0000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rgbClr val="CC0000"/>
        </a:solidFill>
        <a:latin typeface="Comic Sans MS" panose="030F0702030302020204" pitchFamily="66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rgbClr val="CC0000"/>
        </a:solidFill>
        <a:latin typeface="Comic Sans MS" panose="030F0702030302020204" pitchFamily="66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rgbClr val="CC0000"/>
        </a:solidFill>
        <a:latin typeface="Comic Sans MS" panose="030F0702030302020204" pitchFamily="66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rgbClr val="CC0000"/>
        </a:solidFill>
        <a:latin typeface="Comic Sans MS" panose="030F0702030302020204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BBE0E3"/>
    <a:srgbClr val="FFCC00"/>
    <a:srgbClr val="CC0000"/>
    <a:srgbClr val="990033"/>
    <a:srgbClr val="800000"/>
    <a:srgbClr val="FFCC66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94" autoAdjust="0"/>
    <p:restoredTop sz="94664" autoAdjust="0"/>
  </p:normalViewPr>
  <p:slideViewPr>
    <p:cSldViewPr>
      <p:cViewPr varScale="1">
        <p:scale>
          <a:sx n="83" d="100"/>
          <a:sy n="83" d="100"/>
        </p:scale>
        <p:origin x="1387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1945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4.fnt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3.fntdata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6322F91-19B4-4D98-9DAA-599F4F616417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/>
      <dgm:spPr/>
    </dgm:pt>
    <dgm:pt modelId="{4499A75A-3D3E-4F04-BE36-676907438552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Char char="•"/>
            <a:tabLst/>
          </a:pPr>
          <a:r>
            <a:rPr kumimoji="0" lang="en-US" altLang="en-US" b="0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/>
              <a:latin typeface="Comic Sans MS" panose="030F0702030302020204" pitchFamily="66" charset="0"/>
            </a:rPr>
            <a:t>Peninsulares</a:t>
          </a:r>
        </a:p>
      </dgm:t>
    </dgm:pt>
    <dgm:pt modelId="{C8759E96-B71A-4345-A818-266D388581FC}" type="parTrans" cxnId="{ADBE06FD-A047-4B4C-86C6-946B74323CB5}">
      <dgm:prSet/>
      <dgm:spPr/>
    </dgm:pt>
    <dgm:pt modelId="{08059DEF-B80F-464B-B276-5EA7EC2E03E2}" type="sibTrans" cxnId="{ADBE06FD-A047-4B4C-86C6-946B74323CB5}">
      <dgm:prSet/>
      <dgm:spPr/>
    </dgm:pt>
    <dgm:pt modelId="{617D17ED-E78D-47DF-87BF-068C1BCB27B4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Char char="•"/>
            <a:tabLst/>
          </a:pPr>
          <a:r>
            <a:rPr kumimoji="0" lang="en-US" altLang="en-US" b="0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/>
              <a:latin typeface="Comic Sans MS" panose="030F0702030302020204" pitchFamily="66" charset="0"/>
            </a:rPr>
            <a:t>Creoles</a:t>
          </a:r>
        </a:p>
      </dgm:t>
    </dgm:pt>
    <dgm:pt modelId="{A9AF8A41-58E6-4B48-9621-D680E0322616}" type="parTrans" cxnId="{91E1852E-C39D-4144-B722-601AF2911F2F}">
      <dgm:prSet/>
      <dgm:spPr/>
    </dgm:pt>
    <dgm:pt modelId="{6C2B32C4-8919-498E-85D0-E204B66B4BD7}" type="sibTrans" cxnId="{91E1852E-C39D-4144-B722-601AF2911F2F}">
      <dgm:prSet/>
      <dgm:spPr/>
    </dgm:pt>
    <dgm:pt modelId="{27D900F1-8106-43E1-9F1D-8D0C7E6B050E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Char char="•"/>
            <a:tabLst/>
          </a:pPr>
          <a:r>
            <a:rPr kumimoji="0" lang="en-US" altLang="en-US" b="0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/>
              <a:latin typeface="Comic Sans MS" panose="030F0702030302020204" pitchFamily="66" charset="0"/>
            </a:rPr>
            <a:t>Mestizos</a:t>
          </a:r>
        </a:p>
      </dgm:t>
    </dgm:pt>
    <dgm:pt modelId="{2431095B-A6EA-4116-9B2B-0BBAB641A967}" type="parTrans" cxnId="{7E835440-F1AE-4D39-89F9-A49BB2E4278A}">
      <dgm:prSet/>
      <dgm:spPr/>
    </dgm:pt>
    <dgm:pt modelId="{66371EE9-51EE-4BB0-8C00-03B1BB8FAB16}" type="sibTrans" cxnId="{7E835440-F1AE-4D39-89F9-A49BB2E4278A}">
      <dgm:prSet/>
      <dgm:spPr/>
    </dgm:pt>
    <dgm:pt modelId="{96EA9557-3164-4D76-925E-9B96BEBED293}" type="pres">
      <dgm:prSet presAssocID="{A6322F91-19B4-4D98-9DAA-599F4F616417}" presName="Name0" presStyleCnt="0">
        <dgm:presLayoutVars>
          <dgm:dir/>
          <dgm:animLvl val="lvl"/>
          <dgm:resizeHandles val="exact"/>
        </dgm:presLayoutVars>
      </dgm:prSet>
      <dgm:spPr/>
    </dgm:pt>
    <dgm:pt modelId="{5CBD8B78-413A-4F3E-AC71-9954946BB50A}" type="pres">
      <dgm:prSet presAssocID="{4499A75A-3D3E-4F04-BE36-676907438552}" presName="Name8" presStyleCnt="0"/>
      <dgm:spPr/>
    </dgm:pt>
    <dgm:pt modelId="{D3D6F8B3-0B59-4411-9940-34E220367507}" type="pres">
      <dgm:prSet presAssocID="{4499A75A-3D3E-4F04-BE36-676907438552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F9F845-806D-4657-9AAE-770115A9D6F3}" type="pres">
      <dgm:prSet presAssocID="{4499A75A-3D3E-4F04-BE36-676907438552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6C0460-C576-456D-B2B6-CF751F38C78E}" type="pres">
      <dgm:prSet presAssocID="{617D17ED-E78D-47DF-87BF-068C1BCB27B4}" presName="Name8" presStyleCnt="0"/>
      <dgm:spPr/>
    </dgm:pt>
    <dgm:pt modelId="{8E3ECF48-CA28-4AF7-91F9-3D660B74DE5F}" type="pres">
      <dgm:prSet presAssocID="{617D17ED-E78D-47DF-87BF-068C1BCB27B4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9AE3EC-0A74-42D0-A13C-D195DA17F18B}" type="pres">
      <dgm:prSet presAssocID="{617D17ED-E78D-47DF-87BF-068C1BCB27B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2DA598-009D-4269-8EB5-218440D63A57}" type="pres">
      <dgm:prSet presAssocID="{27D900F1-8106-43E1-9F1D-8D0C7E6B050E}" presName="Name8" presStyleCnt="0"/>
      <dgm:spPr/>
    </dgm:pt>
    <dgm:pt modelId="{868543ED-C74A-4491-B484-1A8F16EE22F4}" type="pres">
      <dgm:prSet presAssocID="{27D900F1-8106-43E1-9F1D-8D0C7E6B050E}" presName="level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3ABFFD-D1E1-46CA-BC1F-5EB333324E8E}" type="pres">
      <dgm:prSet presAssocID="{27D900F1-8106-43E1-9F1D-8D0C7E6B050E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E31748E-3C58-4415-9FA9-7092145CB993}" type="presOf" srcId="{617D17ED-E78D-47DF-87BF-068C1BCB27B4}" destId="{8E3ECF48-CA28-4AF7-91F9-3D660B74DE5F}" srcOrd="0" destOrd="0" presId="urn:microsoft.com/office/officeart/2005/8/layout/pyramid1"/>
    <dgm:cxn modelId="{293ECC13-A907-4ED1-B666-A56E27496EB0}" type="presOf" srcId="{4499A75A-3D3E-4F04-BE36-676907438552}" destId="{62F9F845-806D-4657-9AAE-770115A9D6F3}" srcOrd="1" destOrd="0" presId="urn:microsoft.com/office/officeart/2005/8/layout/pyramid1"/>
    <dgm:cxn modelId="{3CA54D76-607D-44DB-B3CF-8312CD4E6D19}" type="presOf" srcId="{27D900F1-8106-43E1-9F1D-8D0C7E6B050E}" destId="{583ABFFD-D1E1-46CA-BC1F-5EB333324E8E}" srcOrd="1" destOrd="0" presId="urn:microsoft.com/office/officeart/2005/8/layout/pyramid1"/>
    <dgm:cxn modelId="{D96B4E91-CF66-41B6-8FC9-9B021C356BF0}" type="presOf" srcId="{4499A75A-3D3E-4F04-BE36-676907438552}" destId="{D3D6F8B3-0B59-4411-9940-34E220367507}" srcOrd="0" destOrd="0" presId="urn:microsoft.com/office/officeart/2005/8/layout/pyramid1"/>
    <dgm:cxn modelId="{7E835440-F1AE-4D39-89F9-A49BB2E4278A}" srcId="{A6322F91-19B4-4D98-9DAA-599F4F616417}" destId="{27D900F1-8106-43E1-9F1D-8D0C7E6B050E}" srcOrd="2" destOrd="0" parTransId="{2431095B-A6EA-4116-9B2B-0BBAB641A967}" sibTransId="{66371EE9-51EE-4BB0-8C00-03B1BB8FAB16}"/>
    <dgm:cxn modelId="{63AF2CAF-BB73-4317-B29F-2D06D8772B10}" type="presOf" srcId="{A6322F91-19B4-4D98-9DAA-599F4F616417}" destId="{96EA9557-3164-4D76-925E-9B96BEBED293}" srcOrd="0" destOrd="0" presId="urn:microsoft.com/office/officeart/2005/8/layout/pyramid1"/>
    <dgm:cxn modelId="{91E1852E-C39D-4144-B722-601AF2911F2F}" srcId="{A6322F91-19B4-4D98-9DAA-599F4F616417}" destId="{617D17ED-E78D-47DF-87BF-068C1BCB27B4}" srcOrd="1" destOrd="0" parTransId="{A9AF8A41-58E6-4B48-9621-D680E0322616}" sibTransId="{6C2B32C4-8919-498E-85D0-E204B66B4BD7}"/>
    <dgm:cxn modelId="{82D8F9C4-A68C-4296-B274-DEC6700C0FAF}" type="presOf" srcId="{27D900F1-8106-43E1-9F1D-8D0C7E6B050E}" destId="{868543ED-C74A-4491-B484-1A8F16EE22F4}" srcOrd="0" destOrd="0" presId="urn:microsoft.com/office/officeart/2005/8/layout/pyramid1"/>
    <dgm:cxn modelId="{A631EC6B-ADC8-4844-890D-0A7BC299D4AA}" type="presOf" srcId="{617D17ED-E78D-47DF-87BF-068C1BCB27B4}" destId="{419AE3EC-0A74-42D0-A13C-D195DA17F18B}" srcOrd="1" destOrd="0" presId="urn:microsoft.com/office/officeart/2005/8/layout/pyramid1"/>
    <dgm:cxn modelId="{ADBE06FD-A047-4B4C-86C6-946B74323CB5}" srcId="{A6322F91-19B4-4D98-9DAA-599F4F616417}" destId="{4499A75A-3D3E-4F04-BE36-676907438552}" srcOrd="0" destOrd="0" parTransId="{C8759E96-B71A-4345-A818-266D388581FC}" sibTransId="{08059DEF-B80F-464B-B276-5EA7EC2E03E2}"/>
    <dgm:cxn modelId="{47AE5FA4-09B1-414E-BB7E-9102DCCC94C2}" type="presParOf" srcId="{96EA9557-3164-4D76-925E-9B96BEBED293}" destId="{5CBD8B78-413A-4F3E-AC71-9954946BB50A}" srcOrd="0" destOrd="0" presId="urn:microsoft.com/office/officeart/2005/8/layout/pyramid1"/>
    <dgm:cxn modelId="{CCD7954E-DC31-4A91-B620-1DCEE73013BB}" type="presParOf" srcId="{5CBD8B78-413A-4F3E-AC71-9954946BB50A}" destId="{D3D6F8B3-0B59-4411-9940-34E220367507}" srcOrd="0" destOrd="0" presId="urn:microsoft.com/office/officeart/2005/8/layout/pyramid1"/>
    <dgm:cxn modelId="{F968AD79-C68B-458B-8930-79ABFF8424F0}" type="presParOf" srcId="{5CBD8B78-413A-4F3E-AC71-9954946BB50A}" destId="{62F9F845-806D-4657-9AAE-770115A9D6F3}" srcOrd="1" destOrd="0" presId="urn:microsoft.com/office/officeart/2005/8/layout/pyramid1"/>
    <dgm:cxn modelId="{B6E12649-5F22-47E5-A696-053AD50FFF0B}" type="presParOf" srcId="{96EA9557-3164-4D76-925E-9B96BEBED293}" destId="{8D6C0460-C576-456D-B2B6-CF751F38C78E}" srcOrd="1" destOrd="0" presId="urn:microsoft.com/office/officeart/2005/8/layout/pyramid1"/>
    <dgm:cxn modelId="{B5FE0790-A599-483F-8B9E-FF71BDEDBDD2}" type="presParOf" srcId="{8D6C0460-C576-456D-B2B6-CF751F38C78E}" destId="{8E3ECF48-CA28-4AF7-91F9-3D660B74DE5F}" srcOrd="0" destOrd="0" presId="urn:microsoft.com/office/officeart/2005/8/layout/pyramid1"/>
    <dgm:cxn modelId="{2D369501-5026-4F7A-8B03-76BD8DE057D8}" type="presParOf" srcId="{8D6C0460-C576-456D-B2B6-CF751F38C78E}" destId="{419AE3EC-0A74-42D0-A13C-D195DA17F18B}" srcOrd="1" destOrd="0" presId="urn:microsoft.com/office/officeart/2005/8/layout/pyramid1"/>
    <dgm:cxn modelId="{2EDC7E89-1AB7-4A43-9702-C35EFE7FD64B}" type="presParOf" srcId="{96EA9557-3164-4D76-925E-9B96BEBED293}" destId="{D32DA598-009D-4269-8EB5-218440D63A57}" srcOrd="2" destOrd="0" presId="urn:microsoft.com/office/officeart/2005/8/layout/pyramid1"/>
    <dgm:cxn modelId="{07A61E9A-9185-45A8-91FE-91899A901948}" type="presParOf" srcId="{D32DA598-009D-4269-8EB5-218440D63A57}" destId="{868543ED-C74A-4491-B484-1A8F16EE22F4}" srcOrd="0" destOrd="0" presId="urn:microsoft.com/office/officeart/2005/8/layout/pyramid1"/>
    <dgm:cxn modelId="{77494E68-EB04-4AA3-9149-61D51F2F7EEA}" type="presParOf" srcId="{D32DA598-009D-4269-8EB5-218440D63A57}" destId="{583ABFFD-D1E1-46CA-BC1F-5EB333324E8E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D6F8B3-0B59-4411-9940-34E220367507}">
      <dsp:nvSpPr>
        <dsp:cNvPr id="0" name=""/>
        <dsp:cNvSpPr/>
      </dsp:nvSpPr>
      <dsp:spPr>
        <a:xfrm>
          <a:off x="2743200" y="0"/>
          <a:ext cx="2743199" cy="1498600"/>
        </a:xfrm>
        <a:prstGeom prst="trapezoid">
          <a:avLst>
            <a:gd name="adj" fmla="val 9152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Char char="•"/>
            <a:tabLst/>
          </a:pPr>
          <a:r>
            <a:rPr kumimoji="0" lang="en-US" altLang="en-US" sz="3400" b="0" i="0" u="none" strike="noStrike" kern="1200" cap="none" normalizeH="0" baseline="0" smtClean="0">
              <a:ln>
                <a:noFill/>
              </a:ln>
              <a:solidFill>
                <a:srgbClr val="CC0000"/>
              </a:solidFill>
              <a:effectLst/>
              <a:latin typeface="Comic Sans MS" panose="030F0702030302020204" pitchFamily="66" charset="0"/>
            </a:rPr>
            <a:t>Peninsulares</a:t>
          </a:r>
        </a:p>
      </dsp:txBody>
      <dsp:txXfrm>
        <a:off x="2743200" y="0"/>
        <a:ext cx="2743199" cy="1498600"/>
      </dsp:txXfrm>
    </dsp:sp>
    <dsp:sp modelId="{8E3ECF48-CA28-4AF7-91F9-3D660B74DE5F}">
      <dsp:nvSpPr>
        <dsp:cNvPr id="0" name=""/>
        <dsp:cNvSpPr/>
      </dsp:nvSpPr>
      <dsp:spPr>
        <a:xfrm>
          <a:off x="1371600" y="1498600"/>
          <a:ext cx="5486399" cy="1498600"/>
        </a:xfrm>
        <a:prstGeom prst="trapezoid">
          <a:avLst>
            <a:gd name="adj" fmla="val 9152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Char char="•"/>
            <a:tabLst/>
          </a:pPr>
          <a:r>
            <a:rPr kumimoji="0" lang="en-US" altLang="en-US" sz="3400" b="0" i="0" u="none" strike="noStrike" kern="1200" cap="none" normalizeH="0" baseline="0" smtClean="0">
              <a:ln>
                <a:noFill/>
              </a:ln>
              <a:solidFill>
                <a:srgbClr val="CC0000"/>
              </a:solidFill>
              <a:effectLst/>
              <a:latin typeface="Comic Sans MS" panose="030F0702030302020204" pitchFamily="66" charset="0"/>
            </a:rPr>
            <a:t>Creoles</a:t>
          </a:r>
        </a:p>
      </dsp:txBody>
      <dsp:txXfrm>
        <a:off x="2331720" y="1498600"/>
        <a:ext cx="3566160" cy="1498600"/>
      </dsp:txXfrm>
    </dsp:sp>
    <dsp:sp modelId="{868543ED-C74A-4491-B484-1A8F16EE22F4}">
      <dsp:nvSpPr>
        <dsp:cNvPr id="0" name=""/>
        <dsp:cNvSpPr/>
      </dsp:nvSpPr>
      <dsp:spPr>
        <a:xfrm>
          <a:off x="0" y="2997200"/>
          <a:ext cx="8229600" cy="1498600"/>
        </a:xfrm>
        <a:prstGeom prst="trapezoid">
          <a:avLst>
            <a:gd name="adj" fmla="val 9152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Char char="•"/>
            <a:tabLst/>
          </a:pPr>
          <a:r>
            <a:rPr kumimoji="0" lang="en-US" altLang="en-US" sz="3400" b="0" i="0" u="none" strike="noStrike" kern="1200" cap="none" normalizeH="0" baseline="0" smtClean="0">
              <a:ln>
                <a:noFill/>
              </a:ln>
              <a:solidFill>
                <a:srgbClr val="CC0000"/>
              </a:solidFill>
              <a:effectLst/>
              <a:latin typeface="Comic Sans MS" panose="030F0702030302020204" pitchFamily="66" charset="0"/>
            </a:rPr>
            <a:t>Mestizos</a:t>
          </a:r>
        </a:p>
      </dsp:txBody>
      <dsp:txXfrm>
        <a:off x="1440179" y="2997200"/>
        <a:ext cx="5349240" cy="14986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buFontTx/>
              <a:buNone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FontTx/>
              <a:buNone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buFontTx/>
              <a:buNone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FontTx/>
              <a:buNone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B17D5F63-7AB1-463F-8755-2431308171DB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V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V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F067A3-71F3-4B49-9BBD-15C1AC455478}" type="slidenum">
              <a:rPr lang="es-VE"/>
              <a:pPr>
                <a:defRPr/>
              </a:pPr>
              <a:t>‹#›</a:t>
            </a:fld>
            <a:endParaRPr lang="es-VE" dirty="0"/>
          </a:p>
        </p:txBody>
      </p:sp>
    </p:spTree>
    <p:extLst>
      <p:ext uri="{BB962C8B-B14F-4D97-AF65-F5344CB8AC3E}">
        <p14:creationId xmlns:p14="http://schemas.microsoft.com/office/powerpoint/2010/main" val="2149733374"/>
      </p:ext>
    </p:extLst>
  </p:cSld>
  <p:clrMapOvr>
    <a:masterClrMapping/>
  </p:clrMapOvr>
  <p:transition spd="med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V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V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FF4E73-BC7F-405E-8DA9-C63BF7B71EA4}" type="slidenum">
              <a:rPr lang="es-VE"/>
              <a:pPr>
                <a:defRPr/>
              </a:pPr>
              <a:t>‹#›</a:t>
            </a:fld>
            <a:endParaRPr lang="es-VE" dirty="0"/>
          </a:p>
        </p:txBody>
      </p:sp>
    </p:spTree>
    <p:extLst>
      <p:ext uri="{BB962C8B-B14F-4D97-AF65-F5344CB8AC3E}">
        <p14:creationId xmlns:p14="http://schemas.microsoft.com/office/powerpoint/2010/main" val="2380121339"/>
      </p:ext>
    </p:extLst>
  </p:cSld>
  <p:clrMapOvr>
    <a:masterClrMapping/>
  </p:clrMapOvr>
  <p:transition spd="med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V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V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9EB8F6-1EFB-445D-8AB3-0EED49C76B62}" type="slidenum">
              <a:rPr lang="es-VE"/>
              <a:pPr>
                <a:defRPr/>
              </a:pPr>
              <a:t>‹#›</a:t>
            </a:fld>
            <a:endParaRPr lang="es-VE" dirty="0"/>
          </a:p>
        </p:txBody>
      </p:sp>
    </p:spTree>
    <p:extLst>
      <p:ext uri="{BB962C8B-B14F-4D97-AF65-F5344CB8AC3E}">
        <p14:creationId xmlns:p14="http://schemas.microsoft.com/office/powerpoint/2010/main" val="319373668"/>
      </p:ext>
    </p:extLst>
  </p:cSld>
  <p:clrMapOvr>
    <a:masterClrMapping/>
  </p:clrMapOvr>
  <p:transition spd="med">
    <p:wipe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V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V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ED36F2-ED8F-4101-8316-AC7A00461545}" type="slidenum">
              <a:rPr lang="es-VE"/>
              <a:pPr>
                <a:defRPr/>
              </a:pPr>
              <a:t>‹#›</a:t>
            </a:fld>
            <a:endParaRPr lang="es-VE" dirty="0"/>
          </a:p>
        </p:txBody>
      </p:sp>
    </p:spTree>
    <p:extLst>
      <p:ext uri="{BB962C8B-B14F-4D97-AF65-F5344CB8AC3E}">
        <p14:creationId xmlns:p14="http://schemas.microsoft.com/office/powerpoint/2010/main" val="3847962237"/>
      </p:ext>
    </p:extLst>
  </p:cSld>
  <p:clrMapOvr>
    <a:masterClrMapping/>
  </p:clrMapOvr>
  <p:transition spd="med">
    <p:wipe dir="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V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V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B4661B-3ECC-4218-9F3A-2EA7487D4E42}" type="slidenum">
              <a:rPr lang="es-VE"/>
              <a:pPr>
                <a:defRPr/>
              </a:pPr>
              <a:t>‹#›</a:t>
            </a:fld>
            <a:endParaRPr lang="es-VE" dirty="0"/>
          </a:p>
        </p:txBody>
      </p:sp>
    </p:spTree>
    <p:extLst>
      <p:ext uri="{BB962C8B-B14F-4D97-AF65-F5344CB8AC3E}">
        <p14:creationId xmlns:p14="http://schemas.microsoft.com/office/powerpoint/2010/main" val="1870129493"/>
      </p:ext>
    </p:extLst>
  </p:cSld>
  <p:clrMapOvr>
    <a:masterClrMapping/>
  </p:clrMapOvr>
  <p:transition spd="med">
    <p:wipe dir="d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V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V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B03EAE-622D-46C0-9B48-DAF48A16638B}" type="slidenum">
              <a:rPr lang="es-VE"/>
              <a:pPr>
                <a:defRPr/>
              </a:pPr>
              <a:t>‹#›</a:t>
            </a:fld>
            <a:endParaRPr lang="es-VE" dirty="0"/>
          </a:p>
        </p:txBody>
      </p:sp>
    </p:spTree>
    <p:extLst>
      <p:ext uri="{BB962C8B-B14F-4D97-AF65-F5344CB8AC3E}">
        <p14:creationId xmlns:p14="http://schemas.microsoft.com/office/powerpoint/2010/main" val="1954771303"/>
      </p:ext>
    </p:extLst>
  </p:cSld>
  <p:clrMapOvr>
    <a:masterClrMapping/>
  </p:clrMapOvr>
  <p:transition spd="med">
    <p:wipe dir="d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V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V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156A50-DBE6-47D6-9D0F-3ED1840490D1}" type="slidenum">
              <a:rPr lang="es-VE"/>
              <a:pPr>
                <a:defRPr/>
              </a:pPr>
              <a:t>‹#›</a:t>
            </a:fld>
            <a:endParaRPr lang="es-VE" dirty="0"/>
          </a:p>
        </p:txBody>
      </p:sp>
    </p:spTree>
    <p:extLst>
      <p:ext uri="{BB962C8B-B14F-4D97-AF65-F5344CB8AC3E}">
        <p14:creationId xmlns:p14="http://schemas.microsoft.com/office/powerpoint/2010/main" val="2939625201"/>
      </p:ext>
    </p:extLst>
  </p:cSld>
  <p:clrMapOvr>
    <a:masterClrMapping/>
  </p:clrMapOvr>
  <p:transition spd="med">
    <p:wipe dir="d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VE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VE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E1D5FA-043D-4F97-9BAB-34BEDC908F42}" type="slidenum">
              <a:rPr lang="es-VE"/>
              <a:pPr>
                <a:defRPr/>
              </a:pPr>
              <a:t>‹#›</a:t>
            </a:fld>
            <a:endParaRPr lang="es-VE" dirty="0"/>
          </a:p>
        </p:txBody>
      </p:sp>
    </p:spTree>
    <p:extLst>
      <p:ext uri="{BB962C8B-B14F-4D97-AF65-F5344CB8AC3E}">
        <p14:creationId xmlns:p14="http://schemas.microsoft.com/office/powerpoint/2010/main" val="3923689351"/>
      </p:ext>
    </p:extLst>
  </p:cSld>
  <p:clrMapOvr>
    <a:masterClrMapping/>
  </p:clrMapOvr>
  <p:transition spd="med">
    <p:wipe dir="d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V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V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83B1D6-6303-49C4-9C41-495D56D6C3C3}" type="slidenum">
              <a:rPr lang="es-VE"/>
              <a:pPr>
                <a:defRPr/>
              </a:pPr>
              <a:t>‹#›</a:t>
            </a:fld>
            <a:endParaRPr lang="es-VE" dirty="0"/>
          </a:p>
        </p:txBody>
      </p:sp>
    </p:spTree>
    <p:extLst>
      <p:ext uri="{BB962C8B-B14F-4D97-AF65-F5344CB8AC3E}">
        <p14:creationId xmlns:p14="http://schemas.microsoft.com/office/powerpoint/2010/main" val="2838899160"/>
      </p:ext>
    </p:extLst>
  </p:cSld>
  <p:clrMapOvr>
    <a:masterClrMapping/>
  </p:clrMapOvr>
  <p:transition spd="med">
    <p:wipe dir="d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VE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VE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31235C-45BD-461B-A5FB-F6921F830160}" type="slidenum">
              <a:rPr lang="es-VE"/>
              <a:pPr>
                <a:defRPr/>
              </a:pPr>
              <a:t>‹#›</a:t>
            </a:fld>
            <a:endParaRPr lang="es-VE" dirty="0"/>
          </a:p>
        </p:txBody>
      </p:sp>
    </p:spTree>
    <p:extLst>
      <p:ext uri="{BB962C8B-B14F-4D97-AF65-F5344CB8AC3E}">
        <p14:creationId xmlns:p14="http://schemas.microsoft.com/office/powerpoint/2010/main" val="1966548297"/>
      </p:ext>
    </p:extLst>
  </p:cSld>
  <p:clrMapOvr>
    <a:masterClrMapping/>
  </p:clrMapOvr>
  <p:transition spd="med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V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V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5D478E-9D29-42C1-88C6-12F94D6CBF29}" type="slidenum">
              <a:rPr lang="es-VE"/>
              <a:pPr>
                <a:defRPr/>
              </a:pPr>
              <a:t>‹#›</a:t>
            </a:fld>
            <a:endParaRPr lang="es-VE" dirty="0"/>
          </a:p>
        </p:txBody>
      </p:sp>
    </p:spTree>
    <p:extLst>
      <p:ext uri="{BB962C8B-B14F-4D97-AF65-F5344CB8AC3E}">
        <p14:creationId xmlns:p14="http://schemas.microsoft.com/office/powerpoint/2010/main" val="1990224697"/>
      </p:ext>
    </p:extLst>
  </p:cSld>
  <p:clrMapOvr>
    <a:masterClrMapping/>
  </p:clrMapOvr>
  <p:transition spd="med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V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V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58A807-E2E3-4FB0-ADAB-A456DD8AB43C}" type="slidenum">
              <a:rPr lang="es-VE"/>
              <a:pPr>
                <a:defRPr/>
              </a:pPr>
              <a:t>‹#›</a:t>
            </a:fld>
            <a:endParaRPr lang="es-VE" dirty="0"/>
          </a:p>
        </p:txBody>
      </p:sp>
    </p:spTree>
    <p:extLst>
      <p:ext uri="{BB962C8B-B14F-4D97-AF65-F5344CB8AC3E}">
        <p14:creationId xmlns:p14="http://schemas.microsoft.com/office/powerpoint/2010/main" val="288597423"/>
      </p:ext>
    </p:extLst>
  </p:cSld>
  <p:clrMapOvr>
    <a:masterClrMapping/>
  </p:clrMapOvr>
  <p:transition spd="med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V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V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A32629-3979-43EE-AC9F-D5F6EC5364AF}" type="slidenum">
              <a:rPr lang="es-VE"/>
              <a:pPr>
                <a:defRPr/>
              </a:pPr>
              <a:t>‹#›</a:t>
            </a:fld>
            <a:endParaRPr lang="es-VE" dirty="0"/>
          </a:p>
        </p:txBody>
      </p:sp>
    </p:spTree>
    <p:extLst>
      <p:ext uri="{BB962C8B-B14F-4D97-AF65-F5344CB8AC3E}">
        <p14:creationId xmlns:p14="http://schemas.microsoft.com/office/powerpoint/2010/main" val="3861517196"/>
      </p:ext>
    </p:extLst>
  </p:cSld>
  <p:clrMapOvr>
    <a:masterClrMapping/>
  </p:clrMapOvr>
  <p:transition spd="med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V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V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FB1B3D-F66F-49A8-BD01-9DB6714B3E07}" type="slidenum">
              <a:rPr lang="es-VE"/>
              <a:pPr>
                <a:defRPr/>
              </a:pPr>
              <a:t>‹#›</a:t>
            </a:fld>
            <a:endParaRPr lang="es-VE" dirty="0"/>
          </a:p>
        </p:txBody>
      </p:sp>
    </p:spTree>
    <p:extLst>
      <p:ext uri="{BB962C8B-B14F-4D97-AF65-F5344CB8AC3E}">
        <p14:creationId xmlns:p14="http://schemas.microsoft.com/office/powerpoint/2010/main" val="1374003978"/>
      </p:ext>
    </p:extLst>
  </p:cSld>
  <p:clrMapOvr>
    <a:masterClrMapping/>
  </p:clrMapOvr>
  <p:transition spd="med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V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V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A06DD5-A32F-48AF-BA4D-E30377C818C5}" type="slidenum">
              <a:rPr lang="es-VE"/>
              <a:pPr>
                <a:defRPr/>
              </a:pPr>
              <a:t>‹#›</a:t>
            </a:fld>
            <a:endParaRPr lang="es-VE" dirty="0"/>
          </a:p>
        </p:txBody>
      </p:sp>
    </p:spTree>
    <p:extLst>
      <p:ext uri="{BB962C8B-B14F-4D97-AF65-F5344CB8AC3E}">
        <p14:creationId xmlns:p14="http://schemas.microsoft.com/office/powerpoint/2010/main" val="2036595215"/>
      </p:ext>
    </p:extLst>
  </p:cSld>
  <p:clrMapOvr>
    <a:masterClrMapping/>
  </p:clrMapOvr>
  <p:transition spd="med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V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V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0C4C03-60D3-4CFC-8271-091D6C421727}" type="slidenum">
              <a:rPr lang="es-VE"/>
              <a:pPr>
                <a:defRPr/>
              </a:pPr>
              <a:t>‹#›</a:t>
            </a:fld>
            <a:endParaRPr lang="es-VE" dirty="0"/>
          </a:p>
        </p:txBody>
      </p:sp>
    </p:spTree>
    <p:extLst>
      <p:ext uri="{BB962C8B-B14F-4D97-AF65-F5344CB8AC3E}">
        <p14:creationId xmlns:p14="http://schemas.microsoft.com/office/powerpoint/2010/main" val="1782666903"/>
      </p:ext>
    </p:extLst>
  </p:cSld>
  <p:clrMapOvr>
    <a:masterClrMapping/>
  </p:clrMapOvr>
  <p:transition spd="med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V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V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12140B-A2BF-45C2-808C-C127BA342733}" type="slidenum">
              <a:rPr lang="es-VE"/>
              <a:pPr>
                <a:defRPr/>
              </a:pPr>
              <a:t>‹#›</a:t>
            </a:fld>
            <a:endParaRPr lang="es-VE" dirty="0"/>
          </a:p>
        </p:txBody>
      </p:sp>
    </p:spTree>
    <p:extLst>
      <p:ext uri="{BB962C8B-B14F-4D97-AF65-F5344CB8AC3E}">
        <p14:creationId xmlns:p14="http://schemas.microsoft.com/office/powerpoint/2010/main" val="3971590763"/>
      </p:ext>
    </p:extLst>
  </p:cSld>
  <p:clrMapOvr>
    <a:masterClrMapping/>
  </p:clrMapOvr>
  <p:transition spd="med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V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V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603F71-2547-489C-BE41-E46A7CED2CE1}" type="slidenum">
              <a:rPr lang="es-VE"/>
              <a:pPr>
                <a:defRPr/>
              </a:pPr>
              <a:t>‹#›</a:t>
            </a:fld>
            <a:endParaRPr lang="es-VE" dirty="0"/>
          </a:p>
        </p:txBody>
      </p:sp>
    </p:spTree>
    <p:extLst>
      <p:ext uri="{BB962C8B-B14F-4D97-AF65-F5344CB8AC3E}">
        <p14:creationId xmlns:p14="http://schemas.microsoft.com/office/powerpoint/2010/main" val="487920746"/>
      </p:ext>
    </p:extLst>
  </p:cSld>
  <p:clrMapOvr>
    <a:masterClrMapping/>
  </p:clrMapOvr>
  <p:transition spd="med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VE" altLang="en-US" smtClean="0"/>
              <a:t>Haga clic para cambiar el estilo de título	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VE" altLang="en-US" smtClean="0"/>
              <a:t>Haga clic para modificar el estilo de texto del patrón</a:t>
            </a:r>
          </a:p>
          <a:p>
            <a:pPr lvl="1"/>
            <a:r>
              <a:rPr lang="es-VE" altLang="en-US" smtClean="0"/>
              <a:t>Segundo nivel</a:t>
            </a:r>
          </a:p>
          <a:p>
            <a:pPr lvl="2"/>
            <a:r>
              <a:rPr lang="es-VE" altLang="en-US" smtClean="0"/>
              <a:t>Tercer nivel</a:t>
            </a:r>
          </a:p>
          <a:p>
            <a:pPr lvl="3"/>
            <a:r>
              <a:rPr lang="es-VE" altLang="en-US" smtClean="0"/>
              <a:t>Cuarto nivel</a:t>
            </a:r>
          </a:p>
          <a:p>
            <a:pPr lvl="4"/>
            <a:r>
              <a:rPr lang="es-VE" altLang="en-U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buFontTx/>
              <a:buNone/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es-V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buFontTx/>
              <a:buNone/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es-V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FontTx/>
              <a:buNone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F66E994E-770F-4E9F-9B65-F531BE8B9545}" type="slidenum">
              <a:rPr lang="es-VE"/>
              <a:pPr>
                <a:defRPr/>
              </a:pPr>
              <a:t>‹#›</a:t>
            </a:fld>
            <a:endParaRPr lang="es-V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</p:sldLayoutIdLst>
  <p:transition spd="med">
    <p:wipe dir="d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Fir</a:t>
            </a:r>
            <a:r>
              <a:rPr lang="en-US" altLang="en-US" smtClean="0">
                <a:solidFill>
                  <a:srgbClr val="FF0000"/>
                </a:solidFill>
              </a:rPr>
              <a:t>First Visitors from Europe</a:t>
            </a:r>
            <a:endParaRPr lang="en-US" altLang="en-US" smtClean="0"/>
          </a:p>
        </p:txBody>
      </p:sp>
      <p:sp>
        <p:nvSpPr>
          <p:cNvPr id="819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altLang="en-US" smtClean="0">
                <a:solidFill>
                  <a:srgbClr val="FFFF00"/>
                </a:solidFill>
              </a:rPr>
              <a:t>Native Americans (Asia)</a:t>
            </a:r>
          </a:p>
        </p:txBody>
      </p:sp>
      <p:pic>
        <p:nvPicPr>
          <p:cNvPr id="8196" name="Content Placeholder 8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63525" y="2551113"/>
            <a:ext cx="3675063" cy="2743200"/>
          </a:xfrm>
        </p:spPr>
      </p:pic>
      <p:sp>
        <p:nvSpPr>
          <p:cNvPr id="819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altLang="en-US" smtClean="0">
                <a:solidFill>
                  <a:schemeClr val="bg1"/>
                </a:solidFill>
              </a:rPr>
              <a:t>Vikings (Scandinavia)</a:t>
            </a:r>
          </a:p>
        </p:txBody>
      </p:sp>
      <p:pic>
        <p:nvPicPr>
          <p:cNvPr id="8198" name="Content Placeholder 11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338638" y="2551113"/>
            <a:ext cx="4376737" cy="2743200"/>
          </a:xfrm>
        </p:spPr>
      </p:pic>
    </p:spTree>
  </p:cSld>
  <p:clrMapOvr>
    <a:masterClrMapping/>
  </p:clrMapOvr>
  <p:transition spd="med">
    <p:wipe dir="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FFFF00"/>
                </a:solidFill>
                <a:latin typeface="Comic Sans MS" panose="030F0702030302020204" pitchFamily="66" charset="0"/>
              </a:rPr>
              <a:t>Missions</a:t>
            </a:r>
          </a:p>
        </p:txBody>
      </p:sp>
      <p:sp>
        <p:nvSpPr>
          <p:cNvPr id="29699" name="Rectangle 10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US" altLang="en-US" sz="2400" smtClean="0">
                <a:solidFill>
                  <a:srgbClr val="CC0000"/>
                </a:solidFill>
                <a:latin typeface="Comic Sans MS" panose="030F0702030302020204" pitchFamily="66" charset="0"/>
              </a:rPr>
              <a:t>Religious communities that usually included a small town surrounding farmland and a church</a:t>
            </a:r>
          </a:p>
          <a:p>
            <a:pPr eaLnBrk="1" hangingPunct="1"/>
            <a:endParaRPr lang="en-US" altLang="en-US" sz="2400" smtClean="0">
              <a:solidFill>
                <a:srgbClr val="CC0000"/>
              </a:solidFill>
              <a:latin typeface="Comic Sans MS" panose="030F0702030302020204" pitchFamily="66" charset="0"/>
            </a:endParaRPr>
          </a:p>
          <a:p>
            <a:pPr eaLnBrk="1" hangingPunct="1"/>
            <a:r>
              <a:rPr lang="en-US" altLang="en-US" sz="2400" smtClean="0">
                <a:solidFill>
                  <a:srgbClr val="CC0000"/>
                </a:solidFill>
                <a:latin typeface="Comic Sans MS" panose="030F0702030302020204" pitchFamily="66" charset="0"/>
              </a:rPr>
              <a:t>Started by Catholic religious workers called </a:t>
            </a:r>
          </a:p>
          <a:p>
            <a:pPr eaLnBrk="1" hangingPunct="1"/>
            <a:endParaRPr lang="en-US" altLang="en-US" sz="2400" smtClean="0">
              <a:solidFill>
                <a:srgbClr val="CC0000"/>
              </a:solidFill>
              <a:latin typeface="Comic Sans MS" panose="030F0702030302020204" pitchFamily="66" charset="0"/>
            </a:endParaRPr>
          </a:p>
          <a:p>
            <a:pPr eaLnBrk="1" hangingPunct="1"/>
            <a:r>
              <a:rPr lang="en-US" altLang="en-US" sz="2400" smtClean="0">
                <a:solidFill>
                  <a:srgbClr val="CC0000"/>
                </a:solidFill>
                <a:latin typeface="Comic Sans MS" panose="030F0702030302020204" pitchFamily="66" charset="0"/>
              </a:rPr>
              <a:t>Natives are taught religion, crafts, and skills</a:t>
            </a:r>
          </a:p>
          <a:p>
            <a:pPr eaLnBrk="1" hangingPunct="1"/>
            <a:endParaRPr lang="en-US" altLang="en-US" sz="2400" smtClean="0">
              <a:solidFill>
                <a:srgbClr val="CC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29700" name="Picture 8" descr="Mission%20vie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600200"/>
            <a:ext cx="4572000" cy="462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FFFF00"/>
                </a:solidFill>
                <a:latin typeface="Comic Sans MS" panose="030F0702030302020204" pitchFamily="66" charset="0"/>
              </a:rPr>
              <a:t>Social Classes in New Spain</a:t>
            </a:r>
          </a:p>
        </p:txBody>
      </p:sp>
      <p:graphicFrame>
        <p:nvGraphicFramePr>
          <p:cNvPr id="2" name="Diagram 1"/>
          <p:cNvGraphicFramePr/>
          <p:nvPr/>
        </p:nvGraphicFramePr>
        <p:xfrm>
          <a:off x="457200" y="1614488"/>
          <a:ext cx="82296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FFFF00"/>
                </a:solidFill>
                <a:latin typeface="Comic Sans MS" panose="030F0702030302020204" pitchFamily="66" charset="0"/>
              </a:rPr>
              <a:t>Spanish Explorers</a:t>
            </a:r>
          </a:p>
        </p:txBody>
      </p:sp>
      <p:pic>
        <p:nvPicPr>
          <p:cNvPr id="32771" name="Picture 5" descr="NAMa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447800"/>
            <a:ext cx="8702675" cy="456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533400" y="22225"/>
            <a:ext cx="8229600" cy="1143000"/>
          </a:xfrm>
        </p:spPr>
        <p:txBody>
          <a:bodyPr/>
          <a:lstStyle/>
          <a:p>
            <a:r>
              <a:rPr lang="en-US" altLang="en-US" b="1" smtClean="0">
                <a:solidFill>
                  <a:srgbClr val="FFFF00"/>
                </a:solidFill>
              </a:rPr>
              <a:t>The Columbian Exchange</a:t>
            </a:r>
          </a:p>
        </p:txBody>
      </p:sp>
      <p:pic>
        <p:nvPicPr>
          <p:cNvPr id="11267" name="Content Placeholder 6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73050" y="1600200"/>
            <a:ext cx="4175125" cy="1554163"/>
          </a:xfrm>
        </p:spPr>
      </p:pic>
      <p:sp>
        <p:nvSpPr>
          <p:cNvPr id="3" name="TextBox 2"/>
          <p:cNvSpPr txBox="1"/>
          <p:nvPr/>
        </p:nvSpPr>
        <p:spPr>
          <a:xfrm>
            <a:off x="-914400" y="892175"/>
            <a:ext cx="6550025" cy="16303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600" dirty="0">
                <a:solidFill>
                  <a:schemeClr val="bg1"/>
                </a:solidFill>
              </a:rPr>
              <a:t>The </a:t>
            </a:r>
            <a:r>
              <a:rPr lang="en-US" sz="1600" dirty="0">
                <a:solidFill>
                  <a:srgbClr val="FF0000"/>
                </a:solidFill>
              </a:rPr>
              <a:t>“Exchange” </a:t>
            </a:r>
            <a:r>
              <a:rPr lang="en-US" sz="1600" dirty="0">
                <a:solidFill>
                  <a:schemeClr val="bg1"/>
                </a:solidFill>
              </a:rPr>
              <a:t>of people, products, and ideas </a:t>
            </a:r>
          </a:p>
          <a:p>
            <a:pPr algn="ctr">
              <a:defRPr/>
            </a:pPr>
            <a:r>
              <a:rPr lang="en-US" sz="1600" dirty="0">
                <a:solidFill>
                  <a:schemeClr val="bg1"/>
                </a:solidFill>
              </a:rPr>
              <a:t>between the Eastern and Western Hemispheres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endParaRPr lang="en-US" sz="1200" dirty="0">
              <a:solidFill>
                <a:schemeClr val="bg1"/>
              </a:solidFill>
            </a:endParaRPr>
          </a:p>
          <a:p>
            <a:pPr>
              <a:defRPr/>
            </a:pPr>
            <a:endParaRPr lang="en-US" dirty="0">
              <a:solidFill>
                <a:schemeClr val="bg1"/>
              </a:solidFill>
            </a:endParaRPr>
          </a:p>
          <a:p>
            <a:pPr>
              <a:defRPr/>
            </a:pP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1269" name="Content Placeholder 9"/>
          <p:cNvPicPr>
            <a:picLocks noGrp="1" noChangeAspect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93700" y="3429000"/>
            <a:ext cx="4029075" cy="3017838"/>
          </a:xfrm>
        </p:spPr>
      </p:pic>
      <p:pic>
        <p:nvPicPr>
          <p:cNvPr id="11270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8538" y="1089025"/>
            <a:ext cx="3940175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b="1" smtClean="0">
                <a:solidFill>
                  <a:srgbClr val="FF0000"/>
                </a:solidFill>
              </a:rPr>
              <a:t>Spain’s Empire in the Americas</a:t>
            </a:r>
          </a:p>
        </p:txBody>
      </p:sp>
      <p:sp>
        <p:nvSpPr>
          <p:cNvPr id="12291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sz="1800" dirty="0" smtClean="0">
                <a:solidFill>
                  <a:srgbClr val="FFC000"/>
                </a:solidFill>
              </a:rPr>
              <a:t>Chapter 2 Section 3</a:t>
            </a:r>
          </a:p>
        </p:txBody>
      </p:sp>
    </p:spTree>
  </p:cSld>
  <p:clrMapOvr>
    <a:masterClrMapping/>
  </p:clrMapOvr>
  <p:transition spd="med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5400" smtClean="0">
                <a:solidFill>
                  <a:srgbClr val="FFFF00"/>
                </a:solidFill>
                <a:latin typeface="Comic Sans MS" panose="030F0702030302020204" pitchFamily="66" charset="0"/>
              </a:rPr>
              <a:t>Hernan Cortes</a:t>
            </a:r>
          </a:p>
        </p:txBody>
      </p:sp>
      <p:sp>
        <p:nvSpPr>
          <p:cNvPr id="13315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smtClean="0">
                <a:solidFill>
                  <a:srgbClr val="CC0000"/>
                </a:solidFill>
                <a:latin typeface="Comic Sans MS" panose="030F0702030302020204" pitchFamily="66" charset="0"/>
              </a:rPr>
              <a:t>Conquered Cuba for Spain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>
                <a:solidFill>
                  <a:srgbClr val="CC0000"/>
                </a:solidFill>
                <a:latin typeface="Comic Sans MS" panose="030F0702030302020204" pitchFamily="66" charset="0"/>
              </a:rPr>
              <a:t>Heard tales about cities of gold across the Gulf of Mexico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>
                <a:solidFill>
                  <a:srgbClr val="CC0000"/>
                </a:solidFill>
                <a:latin typeface="Comic Sans MS" panose="030F0702030302020204" pitchFamily="66" charset="0"/>
              </a:rPr>
              <a:t>Cortes went against Spain’s wishes and set out with 11 ships, 600 Spanish soldiers, and 200 Cubans.</a:t>
            </a:r>
          </a:p>
        </p:txBody>
      </p:sp>
      <p:pic>
        <p:nvPicPr>
          <p:cNvPr id="13316" name="Picture 7" descr="hernan-cortez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524000"/>
            <a:ext cx="2522538" cy="443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5" descr="image?id=64518&amp;rendTypeId=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495800" cy="324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39" name="Picture 11" descr="tenochtitlan-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00400"/>
            <a:ext cx="46482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0" name="Picture 12" descr="Dsc0035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3200400"/>
            <a:ext cx="46482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1" name="Picture 13" descr="Tenochtitlan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0"/>
            <a:ext cx="46482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2" name="Rectangle 1"/>
          <p:cNvSpPr>
            <a:spLocks noChangeArrowheads="1"/>
          </p:cNvSpPr>
          <p:nvPr/>
        </p:nvSpPr>
        <p:spPr bwMode="auto">
          <a:xfrm>
            <a:off x="2057400" y="3200400"/>
            <a:ext cx="4322763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5400" b="1">
                <a:solidFill>
                  <a:schemeClr val="tx2"/>
                </a:solidFill>
                <a:latin typeface="Comic Sans MS" panose="030F0702030302020204" pitchFamily="66" charset="0"/>
              </a:rPr>
              <a:t>Tenochtitlan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FFFF00"/>
                </a:solidFill>
              </a:rPr>
              <a:t>Spain Builds a Vast Empire</a:t>
            </a:r>
          </a:p>
        </p:txBody>
      </p:sp>
      <p:pic>
        <p:nvPicPr>
          <p:cNvPr id="25603" name="Picture 8" descr="Armada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447800"/>
            <a:ext cx="2925763" cy="454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4" name="Picture 10" descr="bailen4b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935663" y="1447800"/>
            <a:ext cx="3208337" cy="4568825"/>
          </a:xfrm>
        </p:spPr>
      </p:pic>
      <p:sp>
        <p:nvSpPr>
          <p:cNvPr id="25605" name="Text Box 11"/>
          <p:cNvSpPr txBox="1">
            <a:spLocks noChangeArrowheads="1"/>
          </p:cNvSpPr>
          <p:nvPr/>
        </p:nvSpPr>
        <p:spPr bwMode="auto">
          <a:xfrm>
            <a:off x="3352800" y="1524000"/>
            <a:ext cx="2286000" cy="410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US" altLang="en-US" sz="2400">
              <a:solidFill>
                <a:srgbClr val="CC0000"/>
              </a:solidFill>
              <a:latin typeface="Comic Sans MS" panose="030F0702030302020204" pitchFamily="66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US" altLang="en-US" sz="2400">
                <a:solidFill>
                  <a:srgbClr val="CC0000"/>
                </a:solidFill>
                <a:latin typeface="Comic Sans MS" panose="030F0702030302020204" pitchFamily="66" charset="0"/>
              </a:rPr>
              <a:t>New wealth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srgbClr val="CC0000"/>
              </a:solidFill>
              <a:latin typeface="Comic Sans MS" panose="030F0702030302020204" pitchFamily="66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US" altLang="en-US" sz="2400">
                <a:solidFill>
                  <a:srgbClr val="CC0000"/>
                </a:solidFill>
                <a:latin typeface="Comic Sans MS" panose="030F0702030302020204" pitchFamily="66" charset="0"/>
              </a:rPr>
              <a:t>Expansion of Navy &amp; Army</a:t>
            </a:r>
          </a:p>
          <a:p>
            <a:pPr eaLnBrk="1" hangingPunct="1">
              <a:spcBef>
                <a:spcPct val="0"/>
              </a:spcBef>
            </a:pPr>
            <a:endParaRPr lang="en-US" altLang="en-US" sz="2400">
              <a:solidFill>
                <a:srgbClr val="CC0000"/>
              </a:solidFill>
              <a:latin typeface="Comic Sans MS" panose="030F0702030302020204" pitchFamily="66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CC0000"/>
                </a:solidFill>
                <a:latin typeface="Comic Sans MS" panose="030F0702030302020204" pitchFamily="66" charset="0"/>
              </a:rPr>
              <a:t>Explorations</a:t>
            </a:r>
          </a:p>
          <a:p>
            <a:pPr eaLnBrk="1" hangingPunct="1">
              <a:spcBef>
                <a:spcPct val="0"/>
              </a:spcBef>
            </a:pPr>
            <a:endParaRPr lang="en-US" altLang="en-US" sz="2400">
              <a:solidFill>
                <a:srgbClr val="CC0000"/>
              </a:solidFill>
              <a:latin typeface="Comic Sans MS" panose="030F0702030302020204" pitchFamily="66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US" altLang="en-US" sz="2400">
                <a:solidFill>
                  <a:srgbClr val="CC0000"/>
                </a:solidFill>
                <a:latin typeface="Comic Sans MS" panose="030F0702030302020204" pitchFamily="66" charset="0"/>
              </a:rPr>
              <a:t>Settlements  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CC0000"/>
                </a:solidFill>
                <a:latin typeface="Comic Sans MS" panose="030F0702030302020204" pitchFamily="66" charset="0"/>
              </a:rPr>
              <a:t> in the new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CC0000"/>
                </a:solidFill>
                <a:latin typeface="Comic Sans MS" panose="030F0702030302020204" pitchFamily="66" charset="0"/>
              </a:rPr>
              <a:t> Americas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5"/>
          <p:cNvSpPr>
            <a:spLocks noGrp="1"/>
          </p:cNvSpPr>
          <p:nvPr>
            <p:ph type="title"/>
          </p:nvPr>
        </p:nvSpPr>
        <p:spPr>
          <a:xfrm>
            <a:off x="485775" y="762000"/>
            <a:ext cx="8229600" cy="1143000"/>
          </a:xfrm>
        </p:spPr>
        <p:txBody>
          <a:bodyPr/>
          <a:lstStyle/>
          <a:p>
            <a:r>
              <a:rPr lang="en-US" altLang="en-US" smtClean="0">
                <a:solidFill>
                  <a:srgbClr val="FFFF00"/>
                </a:solidFill>
              </a:rPr>
              <a:t>Other </a:t>
            </a:r>
            <a:r>
              <a:rPr lang="en-US" altLang="en-US" smtClean="0">
                <a:solidFill>
                  <a:srgbClr val="FF0000"/>
                </a:solidFill>
              </a:rPr>
              <a:t>Spanish</a:t>
            </a:r>
            <a:r>
              <a:rPr lang="en-US" altLang="en-US" smtClean="0">
                <a:solidFill>
                  <a:srgbClr val="FFFF00"/>
                </a:solidFill>
              </a:rPr>
              <a:t> Explorers</a:t>
            </a:r>
          </a:p>
        </p:txBody>
      </p:sp>
      <p:sp>
        <p:nvSpPr>
          <p:cNvPr id="26627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altLang="en-US" smtClean="0"/>
          </a:p>
          <a:p>
            <a:pPr algn="ctr"/>
            <a:r>
              <a:rPr lang="en-US" altLang="en-US" smtClean="0">
                <a:solidFill>
                  <a:schemeClr val="bg1"/>
                </a:solidFill>
              </a:rPr>
              <a:t>Juan Ponce de Leon</a:t>
            </a:r>
          </a:p>
          <a:p>
            <a:pPr algn="ctr"/>
            <a:r>
              <a:rPr lang="en-US" altLang="en-US" smtClean="0">
                <a:solidFill>
                  <a:schemeClr val="bg1"/>
                </a:solidFill>
              </a:rPr>
              <a:t>Alva Nunez Cabeza de Vaca</a:t>
            </a:r>
          </a:p>
          <a:p>
            <a:pPr algn="ctr"/>
            <a:r>
              <a:rPr lang="en-US" altLang="en-US" smtClean="0">
                <a:solidFill>
                  <a:schemeClr val="bg1"/>
                </a:solidFill>
              </a:rPr>
              <a:t>Francisco Coronado</a:t>
            </a:r>
          </a:p>
          <a:p>
            <a:pPr algn="ctr"/>
            <a:r>
              <a:rPr lang="en-US" altLang="en-US" smtClean="0">
                <a:solidFill>
                  <a:schemeClr val="bg1"/>
                </a:solidFill>
              </a:rPr>
              <a:t>Hernando de Soto</a:t>
            </a:r>
          </a:p>
        </p:txBody>
      </p:sp>
      <p:pic>
        <p:nvPicPr>
          <p:cNvPr id="26628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975" y="2057400"/>
            <a:ext cx="1455738" cy="2011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29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1425" y="1905000"/>
            <a:ext cx="1371600" cy="199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30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595813"/>
            <a:ext cx="2266950" cy="201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31" name="Pictur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0463" y="4652963"/>
            <a:ext cx="1912937" cy="2011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FFFF00"/>
                </a:solidFill>
                <a:latin typeface="Comic Sans MS" panose="030F0702030302020204" pitchFamily="66" charset="0"/>
              </a:rPr>
              <a:t>Spain’s American Empire</a:t>
            </a:r>
          </a:p>
        </p:txBody>
      </p:sp>
      <p:sp>
        <p:nvSpPr>
          <p:cNvPr id="27651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u="sng" smtClean="0">
                <a:solidFill>
                  <a:srgbClr val="CC0000"/>
                </a:solidFill>
                <a:latin typeface="Comic Sans MS" panose="030F0702030302020204" pitchFamily="66" charset="0"/>
              </a:rPr>
              <a:t>New Spain</a:t>
            </a:r>
            <a:r>
              <a:rPr lang="en-US" altLang="en-US" smtClean="0">
                <a:solidFill>
                  <a:srgbClr val="CC0000"/>
                </a:solidFill>
                <a:latin typeface="Comic Sans MS" panose="030F0702030302020204" pitchFamily="66" charset="0"/>
              </a:rPr>
              <a:t> </a:t>
            </a:r>
          </a:p>
          <a:p>
            <a:pPr algn="ctr" eaLnBrk="1" hangingPunct="1">
              <a:buFontTx/>
              <a:buNone/>
            </a:pPr>
            <a:r>
              <a:rPr lang="en-US" altLang="en-US" smtClean="0">
                <a:solidFill>
                  <a:srgbClr val="CC0000"/>
                </a:solidFill>
                <a:latin typeface="Comic Sans MS" panose="030F0702030302020204" pitchFamily="66" charset="0"/>
              </a:rPr>
              <a:t>Northern Empire</a:t>
            </a:r>
          </a:p>
        </p:txBody>
      </p:sp>
      <p:sp>
        <p:nvSpPr>
          <p:cNvPr id="27652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u="sng" smtClean="0">
                <a:solidFill>
                  <a:srgbClr val="CC0000"/>
                </a:solidFill>
                <a:latin typeface="Comic Sans MS" panose="030F0702030302020204" pitchFamily="66" charset="0"/>
              </a:rPr>
              <a:t>Peru</a:t>
            </a:r>
          </a:p>
          <a:p>
            <a:pPr algn="ctr" eaLnBrk="1" hangingPunct="1">
              <a:buFontTx/>
              <a:buNone/>
            </a:pPr>
            <a:r>
              <a:rPr lang="en-US" altLang="en-US" smtClean="0">
                <a:solidFill>
                  <a:srgbClr val="CC0000"/>
                </a:solidFill>
                <a:latin typeface="Comic Sans MS" panose="030F0702030302020204" pitchFamily="66" charset="0"/>
              </a:rPr>
              <a:t>Southern Empire</a:t>
            </a:r>
          </a:p>
        </p:txBody>
      </p:sp>
      <p:pic>
        <p:nvPicPr>
          <p:cNvPr id="27653" name="Picture 9" descr="spanish%20empi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727325"/>
            <a:ext cx="7002463" cy="413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FFFF00"/>
                </a:solidFill>
                <a:latin typeface="Comic Sans MS" panose="030F0702030302020204" pitchFamily="66" charset="0"/>
              </a:rPr>
              <a:t>Viceroy</a:t>
            </a:r>
          </a:p>
        </p:txBody>
      </p:sp>
      <p:sp>
        <p:nvSpPr>
          <p:cNvPr id="28675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smtClean="0">
                <a:solidFill>
                  <a:srgbClr val="CC0000"/>
                </a:solidFill>
                <a:latin typeface="Comic Sans MS" panose="030F0702030302020204" pitchFamily="66" charset="0"/>
              </a:rPr>
              <a:t>The governing officials put in charge of “New Spain” and “Peru”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smtClean="0">
              <a:solidFill>
                <a:srgbClr val="CC0000"/>
              </a:solidFill>
              <a:latin typeface="Comic Sans MS" panose="030F0702030302020204" pitchFamily="66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>
                <a:solidFill>
                  <a:srgbClr val="CC0000"/>
                </a:solidFill>
                <a:latin typeface="Comic Sans MS" panose="030F0702030302020204" pitchFamily="66" charset="0"/>
              </a:rPr>
              <a:t>Responsible for producing wealth for Spain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smtClean="0">
              <a:solidFill>
                <a:srgbClr val="CC0000"/>
              </a:solidFill>
              <a:latin typeface="Comic Sans MS" panose="030F0702030302020204" pitchFamily="66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>
                <a:solidFill>
                  <a:srgbClr val="CC0000"/>
                </a:solidFill>
                <a:latin typeface="Comic Sans MS" panose="030F0702030302020204" pitchFamily="66" charset="0"/>
              </a:rPr>
              <a:t>Rich deposits of silver, cotton, sugarcane, and other crops grown on plantations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smtClean="0">
              <a:solidFill>
                <a:srgbClr val="CC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28676" name="Picture 7" descr="Ursua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676400"/>
            <a:ext cx="3436938" cy="446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ible environment">
  <a:themeElements>
    <a:clrScheme name="Bible environmen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ible environme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Char char="•"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rgbClr val="CC0000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Char char="•"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rgbClr val="CC0000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Bible environme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ble environmen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ble environmen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ble environmen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ble environmen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ble environmen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ble environmen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ble environmen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ble environmen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ble environmen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ble environmen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ble environmen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Bible environment</Template>
  <TotalTime>799</TotalTime>
  <Words>203</Words>
  <Application>Microsoft Office PowerPoint</Application>
  <PresentationFormat>On-screen Show (4:3)</PresentationFormat>
  <Paragraphs>53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Comic Sans MS</vt:lpstr>
      <vt:lpstr>Bible environment</vt:lpstr>
      <vt:lpstr>FirFirst Visitors from Europe</vt:lpstr>
      <vt:lpstr>The Columbian Exchange</vt:lpstr>
      <vt:lpstr>Spain’s Empire in the Americas</vt:lpstr>
      <vt:lpstr>Hernan Cortes</vt:lpstr>
      <vt:lpstr>PowerPoint Presentation</vt:lpstr>
      <vt:lpstr>Spain Builds a Vast Empire</vt:lpstr>
      <vt:lpstr>Other Spanish Explorers</vt:lpstr>
      <vt:lpstr>Spain’s American Empire</vt:lpstr>
      <vt:lpstr>Viceroy</vt:lpstr>
      <vt:lpstr>Missions</vt:lpstr>
      <vt:lpstr>Social Classes in New Spain</vt:lpstr>
      <vt:lpstr>Spanish Explorers</vt:lpstr>
    </vt:vector>
  </TitlesOfParts>
  <Manager/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8th Grade Social Studies</dc:creator>
  <cp:keywords/>
  <dc:description/>
  <cp:lastModifiedBy>Windows User</cp:lastModifiedBy>
  <cp:revision>34</cp:revision>
  <dcterms:created xsi:type="dcterms:W3CDTF">2007-08-25T15:20:37Z</dcterms:created>
  <dcterms:modified xsi:type="dcterms:W3CDTF">2018-09-06T18:12:04Z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TC012276841033</vt:lpwstr>
  </property>
</Properties>
</file>