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3"/>
  </p:notesMasterIdLst>
  <p:sldIdLst>
    <p:sldId id="256" r:id="rId4"/>
    <p:sldId id="257"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5" autoAdjust="0"/>
    <p:restoredTop sz="94660"/>
  </p:normalViewPr>
  <p:slideViewPr>
    <p:cSldViewPr snapToGrid="0">
      <p:cViewPr varScale="1">
        <p:scale>
          <a:sx n="80" d="100"/>
          <a:sy n="80" d="100"/>
        </p:scale>
        <p:origin x="1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792AB4-3E0B-46F4-95E6-ACFAD592AAA0}" type="datetimeFigureOut">
              <a:rPr lang="en-US" smtClean="0"/>
              <a:t>3/25/2015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06A0B1-8778-4E67-B2CF-59E7E57B1831}" type="slidenum">
              <a:rPr lang="en-US" smtClean="0"/>
              <a:t>‹#›</a:t>
            </a:fld>
            <a:endParaRPr lang="en-US"/>
          </a:p>
        </p:txBody>
      </p:sp>
    </p:spTree>
    <p:extLst>
      <p:ext uri="{BB962C8B-B14F-4D97-AF65-F5344CB8AC3E}">
        <p14:creationId xmlns:p14="http://schemas.microsoft.com/office/powerpoint/2010/main" val="1238706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Image Placeholder 1"/>
          <p:cNvSpPr>
            <a:spLocks noGrp="1" noRot="1" noChangeAspect="1" noTextEdit="1"/>
          </p:cNvSpPr>
          <p:nvPr>
            <p:ph type="sldImg"/>
          </p:nvPr>
        </p:nvSpPr>
        <p:spPr/>
      </p:sp>
      <p:sp>
        <p:nvSpPr>
          <p:cNvPr id="30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0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Myriad Pro" pitchFamily="34" charset="0"/>
                <a:ea typeface="Geneva" pitchFamily="1" charset="0"/>
                <a:cs typeface="Geneva" pitchFamily="1" charset="0"/>
              </a:defRPr>
            </a:lvl1pPr>
            <a:lvl2pPr marL="742950" indent="-285750">
              <a:defRPr sz="2400">
                <a:solidFill>
                  <a:schemeClr val="tx1"/>
                </a:solidFill>
                <a:latin typeface="Myriad Pro" pitchFamily="34" charset="0"/>
                <a:ea typeface="Geneva" pitchFamily="1" charset="0"/>
                <a:cs typeface="Geneva" pitchFamily="1" charset="0"/>
              </a:defRPr>
            </a:lvl2pPr>
            <a:lvl3pPr marL="1143000" indent="-228600">
              <a:defRPr sz="2400">
                <a:solidFill>
                  <a:schemeClr val="tx1"/>
                </a:solidFill>
                <a:latin typeface="Myriad Pro" pitchFamily="34" charset="0"/>
                <a:ea typeface="Geneva" pitchFamily="1" charset="0"/>
                <a:cs typeface="Geneva" pitchFamily="1" charset="0"/>
              </a:defRPr>
            </a:lvl3pPr>
            <a:lvl4pPr marL="1600200" indent="-228600">
              <a:defRPr sz="2400">
                <a:solidFill>
                  <a:schemeClr val="tx1"/>
                </a:solidFill>
                <a:latin typeface="Myriad Pro" pitchFamily="34" charset="0"/>
                <a:ea typeface="Geneva" pitchFamily="1" charset="0"/>
                <a:cs typeface="Geneva" pitchFamily="1" charset="0"/>
              </a:defRPr>
            </a:lvl4pPr>
            <a:lvl5pPr marL="2057400" indent="-228600">
              <a:defRPr sz="2400">
                <a:solidFill>
                  <a:schemeClr val="tx1"/>
                </a:solidFill>
                <a:latin typeface="Myriad Pro" pitchFamily="34" charset="0"/>
                <a:ea typeface="Geneva" pitchFamily="1" charset="0"/>
                <a:cs typeface="Geneva" pitchFamily="1" charset="0"/>
              </a:defRPr>
            </a:lvl5pPr>
            <a:lvl6pPr marL="25146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6pPr>
            <a:lvl7pPr marL="29718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7pPr>
            <a:lvl8pPr marL="34290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8pPr>
            <a:lvl9pPr marL="38862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9pPr>
          </a:lstStyle>
          <a:p>
            <a:fld id="{8EEA019A-A60D-4E29-8EAC-6431AE9A629E}" type="slidenum">
              <a:rPr lang="en-US" altLang="en-US" sz="1200">
                <a:solidFill>
                  <a:srgbClr val="000000"/>
                </a:solidFill>
              </a:rPr>
              <a:pPr/>
              <a:t>2</a:t>
            </a:fld>
            <a:endParaRPr lang="en-US" altLang="en-US" sz="1200">
              <a:solidFill>
                <a:srgbClr val="000000"/>
              </a:solidFill>
            </a:endParaRPr>
          </a:p>
        </p:txBody>
      </p:sp>
    </p:spTree>
    <p:extLst>
      <p:ext uri="{BB962C8B-B14F-4D97-AF65-F5344CB8AC3E}">
        <p14:creationId xmlns:p14="http://schemas.microsoft.com/office/powerpoint/2010/main" val="501329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B3B2E5-1F61-439C-B4AF-01A0C41B6168}"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442C-58B4-4A40-BD05-AA62FA1AA794}" type="slidenum">
              <a:rPr lang="en-US" smtClean="0"/>
              <a:t>‹#›</a:t>
            </a:fld>
            <a:endParaRPr lang="en-US"/>
          </a:p>
        </p:txBody>
      </p:sp>
    </p:spTree>
    <p:extLst>
      <p:ext uri="{BB962C8B-B14F-4D97-AF65-F5344CB8AC3E}">
        <p14:creationId xmlns:p14="http://schemas.microsoft.com/office/powerpoint/2010/main" val="4294962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3B2E5-1F61-439C-B4AF-01A0C41B6168}"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442C-58B4-4A40-BD05-AA62FA1AA794}" type="slidenum">
              <a:rPr lang="en-US" smtClean="0"/>
              <a:t>‹#›</a:t>
            </a:fld>
            <a:endParaRPr lang="en-US"/>
          </a:p>
        </p:txBody>
      </p:sp>
    </p:spTree>
    <p:extLst>
      <p:ext uri="{BB962C8B-B14F-4D97-AF65-F5344CB8AC3E}">
        <p14:creationId xmlns:p14="http://schemas.microsoft.com/office/powerpoint/2010/main" val="4222268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3B2E5-1F61-439C-B4AF-01A0C41B6168}"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442C-58B4-4A40-BD05-AA62FA1AA794}" type="slidenum">
              <a:rPr lang="en-US" smtClean="0"/>
              <a:t>‹#›</a:t>
            </a:fld>
            <a:endParaRPr lang="en-US"/>
          </a:p>
        </p:txBody>
      </p:sp>
    </p:spTree>
    <p:extLst>
      <p:ext uri="{BB962C8B-B14F-4D97-AF65-F5344CB8AC3E}">
        <p14:creationId xmlns:p14="http://schemas.microsoft.com/office/powerpoint/2010/main" val="1662952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44" y="2129725"/>
            <a:ext cx="10362914" cy="1470797"/>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9086" y="3886391"/>
            <a:ext cx="8533829" cy="1752378"/>
          </a:xfrm>
          <a:prstGeom prst="rect">
            <a:avLst/>
          </a:prstGeom>
        </p:spPr>
        <p:txBody>
          <a:bodyPr/>
          <a:lstStyle>
            <a:lvl1pPr marL="0" indent="0" algn="ctr">
              <a:buNone/>
              <a:defRPr/>
            </a:lvl1pPr>
            <a:lvl2pPr marL="411663" indent="0" algn="ctr">
              <a:buNone/>
              <a:defRPr/>
            </a:lvl2pPr>
            <a:lvl3pPr marL="823326" indent="0" algn="ctr">
              <a:buNone/>
              <a:defRPr/>
            </a:lvl3pPr>
            <a:lvl4pPr marL="1234989" indent="0" algn="ctr">
              <a:buNone/>
              <a:defRPr/>
            </a:lvl4pPr>
            <a:lvl5pPr marL="1646652" indent="0" algn="ctr">
              <a:buNone/>
              <a:defRPr/>
            </a:lvl5pPr>
            <a:lvl6pPr marL="2058314" indent="0" algn="ctr">
              <a:buNone/>
              <a:defRPr/>
            </a:lvl6pPr>
            <a:lvl7pPr marL="2469977" indent="0" algn="ctr">
              <a:buNone/>
              <a:defRPr/>
            </a:lvl7pPr>
            <a:lvl8pPr marL="2881640" indent="0" algn="ctr">
              <a:buNone/>
              <a:defRPr/>
            </a:lvl8pPr>
            <a:lvl9pPr marL="3293303"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37508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96" y="274435"/>
            <a:ext cx="10972610" cy="1143476"/>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96" y="1600868"/>
            <a:ext cx="10972610" cy="452530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36030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176" y="4406673"/>
            <a:ext cx="10364819" cy="1362166"/>
          </a:xfrm>
          <a:prstGeom prst="rect">
            <a:avLst/>
          </a:prstGeom>
        </p:spPr>
        <p:txBody>
          <a:bodyPr anchor="t"/>
          <a:lstStyle>
            <a:lvl1pPr algn="l">
              <a:defRPr sz="3602" b="1" cap="all"/>
            </a:lvl1pPr>
          </a:lstStyle>
          <a:p>
            <a:r>
              <a:rPr lang="en-US" smtClean="0"/>
              <a:t>Click to edit Master title style</a:t>
            </a:r>
            <a:endParaRPr lang="en-US"/>
          </a:p>
        </p:txBody>
      </p:sp>
      <p:sp>
        <p:nvSpPr>
          <p:cNvPr id="3" name="Text Placeholder 2"/>
          <p:cNvSpPr>
            <a:spLocks noGrp="1"/>
          </p:cNvSpPr>
          <p:nvPr>
            <p:ph type="body" idx="1"/>
          </p:nvPr>
        </p:nvSpPr>
        <p:spPr>
          <a:xfrm>
            <a:off x="962176" y="2907289"/>
            <a:ext cx="10364819" cy="1499384"/>
          </a:xfrm>
          <a:prstGeom prst="rect">
            <a:avLst/>
          </a:prstGeom>
        </p:spPr>
        <p:txBody>
          <a:bodyPr anchor="b"/>
          <a:lstStyle>
            <a:lvl1pPr marL="0" indent="0">
              <a:buNone/>
              <a:defRPr sz="1801"/>
            </a:lvl1pPr>
            <a:lvl2pPr marL="411663" indent="0">
              <a:buNone/>
              <a:defRPr sz="1621"/>
            </a:lvl2pPr>
            <a:lvl3pPr marL="823326" indent="0">
              <a:buNone/>
              <a:defRPr sz="1441"/>
            </a:lvl3pPr>
            <a:lvl4pPr marL="1234989" indent="0">
              <a:buNone/>
              <a:defRPr sz="1261"/>
            </a:lvl4pPr>
            <a:lvl5pPr marL="1646652" indent="0">
              <a:buNone/>
              <a:defRPr sz="1261"/>
            </a:lvl5pPr>
            <a:lvl6pPr marL="2058314" indent="0">
              <a:buNone/>
              <a:defRPr sz="1261"/>
            </a:lvl6pPr>
            <a:lvl7pPr marL="2469977" indent="0">
              <a:buNone/>
              <a:defRPr sz="1261"/>
            </a:lvl7pPr>
            <a:lvl8pPr marL="2881640" indent="0">
              <a:buNone/>
              <a:defRPr sz="1261"/>
            </a:lvl8pPr>
            <a:lvl9pPr marL="3293303" indent="0">
              <a:buNone/>
              <a:defRPr sz="1261"/>
            </a:lvl9pPr>
          </a:lstStyle>
          <a:p>
            <a:pPr lvl="0"/>
            <a:r>
              <a:rPr lang="en-US" smtClean="0"/>
              <a:t>Click to edit Master text styles</a:t>
            </a:r>
          </a:p>
        </p:txBody>
      </p:sp>
    </p:spTree>
    <p:extLst>
      <p:ext uri="{BB962C8B-B14F-4D97-AF65-F5344CB8AC3E}">
        <p14:creationId xmlns:p14="http://schemas.microsoft.com/office/powerpoint/2010/main" val="27217258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96" y="274435"/>
            <a:ext cx="10972610" cy="1143476"/>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96" y="1600868"/>
            <a:ext cx="5393898" cy="4525308"/>
          </a:xfrm>
          <a:prstGeom prst="rect">
            <a:avLst/>
          </a:prstGeom>
        </p:spPr>
        <p:txBody>
          <a:bodyPr/>
          <a:lstStyle>
            <a:lvl1pPr>
              <a:defRPr sz="2521"/>
            </a:lvl1pPr>
            <a:lvl2pPr>
              <a:defRPr sz="2161"/>
            </a:lvl2pPr>
            <a:lvl3pPr>
              <a:defRPr sz="1801"/>
            </a:lvl3pPr>
            <a:lvl4pPr>
              <a:defRPr sz="1621"/>
            </a:lvl4pPr>
            <a:lvl5pPr>
              <a:defRPr sz="1621"/>
            </a:lvl5pPr>
            <a:lvl6pPr>
              <a:defRPr sz="1621"/>
            </a:lvl6pPr>
            <a:lvl7pPr>
              <a:defRPr sz="1621"/>
            </a:lvl7pPr>
            <a:lvl8pPr>
              <a:defRPr sz="1621"/>
            </a:lvl8pPr>
            <a:lvl9pPr>
              <a:defRPr sz="162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6502" y="1600868"/>
            <a:ext cx="5395803" cy="4525308"/>
          </a:xfrm>
          <a:prstGeom prst="rect">
            <a:avLst/>
          </a:prstGeom>
        </p:spPr>
        <p:txBody>
          <a:bodyPr/>
          <a:lstStyle>
            <a:lvl1pPr>
              <a:defRPr sz="2521"/>
            </a:lvl1pPr>
            <a:lvl2pPr>
              <a:defRPr sz="2161"/>
            </a:lvl2pPr>
            <a:lvl3pPr>
              <a:defRPr sz="1801"/>
            </a:lvl3pPr>
            <a:lvl4pPr>
              <a:defRPr sz="1621"/>
            </a:lvl4pPr>
            <a:lvl5pPr>
              <a:defRPr sz="1621"/>
            </a:lvl5pPr>
            <a:lvl6pPr>
              <a:defRPr sz="1621"/>
            </a:lvl6pPr>
            <a:lvl7pPr>
              <a:defRPr sz="1621"/>
            </a:lvl7pPr>
            <a:lvl8pPr>
              <a:defRPr sz="1621"/>
            </a:lvl8pPr>
            <a:lvl9pPr>
              <a:defRPr sz="162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20452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96" y="274435"/>
            <a:ext cx="10972610" cy="1143476"/>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96" y="1535117"/>
            <a:ext cx="5386277" cy="640347"/>
          </a:xfrm>
          <a:prstGeom prst="rect">
            <a:avLst/>
          </a:prstGeom>
        </p:spPr>
        <p:txBody>
          <a:bodyPr anchor="b"/>
          <a:lstStyle>
            <a:lvl1pPr marL="0" indent="0">
              <a:buNone/>
              <a:defRPr sz="2161" b="1"/>
            </a:lvl1pPr>
            <a:lvl2pPr marL="411663" indent="0">
              <a:buNone/>
              <a:defRPr sz="1801" b="1"/>
            </a:lvl2pPr>
            <a:lvl3pPr marL="823326" indent="0">
              <a:buNone/>
              <a:defRPr sz="1621" b="1"/>
            </a:lvl3pPr>
            <a:lvl4pPr marL="1234989" indent="0">
              <a:buNone/>
              <a:defRPr sz="1441" b="1"/>
            </a:lvl4pPr>
            <a:lvl5pPr marL="1646652" indent="0">
              <a:buNone/>
              <a:defRPr sz="1441" b="1"/>
            </a:lvl5pPr>
            <a:lvl6pPr marL="2058314" indent="0">
              <a:buNone/>
              <a:defRPr sz="1441" b="1"/>
            </a:lvl6pPr>
            <a:lvl7pPr marL="2469977" indent="0">
              <a:buNone/>
              <a:defRPr sz="1441" b="1"/>
            </a:lvl7pPr>
            <a:lvl8pPr marL="2881640" indent="0">
              <a:buNone/>
              <a:defRPr sz="1441" b="1"/>
            </a:lvl8pPr>
            <a:lvl9pPr marL="3293303" indent="0">
              <a:buNone/>
              <a:defRPr sz="1441" b="1"/>
            </a:lvl9pPr>
          </a:lstStyle>
          <a:p>
            <a:pPr lvl="0"/>
            <a:r>
              <a:rPr lang="en-US" smtClean="0"/>
              <a:t>Click to edit Master text styles</a:t>
            </a:r>
          </a:p>
        </p:txBody>
      </p:sp>
      <p:sp>
        <p:nvSpPr>
          <p:cNvPr id="4" name="Content Placeholder 3"/>
          <p:cNvSpPr>
            <a:spLocks noGrp="1"/>
          </p:cNvSpPr>
          <p:nvPr>
            <p:ph sz="half" idx="2"/>
          </p:nvPr>
        </p:nvSpPr>
        <p:spPr>
          <a:xfrm>
            <a:off x="609696" y="2175464"/>
            <a:ext cx="5386277" cy="3950711"/>
          </a:xfrm>
          <a:prstGeom prst="rect">
            <a:avLst/>
          </a:prstGeom>
        </p:spPr>
        <p:txBody>
          <a:bodyPr/>
          <a:lstStyle>
            <a:lvl1pPr>
              <a:defRPr sz="2161"/>
            </a:lvl1pPr>
            <a:lvl2pPr>
              <a:defRPr sz="1801"/>
            </a:lvl2pPr>
            <a:lvl3pPr>
              <a:defRPr sz="1621"/>
            </a:lvl3pPr>
            <a:lvl4pPr>
              <a:defRPr sz="1441"/>
            </a:lvl4pPr>
            <a:lvl5pPr>
              <a:defRPr sz="1441"/>
            </a:lvl5pPr>
            <a:lvl6pPr>
              <a:defRPr sz="1441"/>
            </a:lvl6pPr>
            <a:lvl7pPr>
              <a:defRPr sz="1441"/>
            </a:lvl7pPr>
            <a:lvl8pPr>
              <a:defRPr sz="1441"/>
            </a:lvl8pPr>
            <a:lvl9pPr>
              <a:defRPr sz="144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4123" y="1535117"/>
            <a:ext cx="5388182" cy="640347"/>
          </a:xfrm>
          <a:prstGeom prst="rect">
            <a:avLst/>
          </a:prstGeom>
        </p:spPr>
        <p:txBody>
          <a:bodyPr anchor="b"/>
          <a:lstStyle>
            <a:lvl1pPr marL="0" indent="0">
              <a:buNone/>
              <a:defRPr sz="2161" b="1"/>
            </a:lvl1pPr>
            <a:lvl2pPr marL="411663" indent="0">
              <a:buNone/>
              <a:defRPr sz="1801" b="1"/>
            </a:lvl2pPr>
            <a:lvl3pPr marL="823326" indent="0">
              <a:buNone/>
              <a:defRPr sz="1621" b="1"/>
            </a:lvl3pPr>
            <a:lvl4pPr marL="1234989" indent="0">
              <a:buNone/>
              <a:defRPr sz="1441" b="1"/>
            </a:lvl4pPr>
            <a:lvl5pPr marL="1646652" indent="0">
              <a:buNone/>
              <a:defRPr sz="1441" b="1"/>
            </a:lvl5pPr>
            <a:lvl6pPr marL="2058314" indent="0">
              <a:buNone/>
              <a:defRPr sz="1441" b="1"/>
            </a:lvl6pPr>
            <a:lvl7pPr marL="2469977" indent="0">
              <a:buNone/>
              <a:defRPr sz="1441" b="1"/>
            </a:lvl7pPr>
            <a:lvl8pPr marL="2881640" indent="0">
              <a:buNone/>
              <a:defRPr sz="1441" b="1"/>
            </a:lvl8pPr>
            <a:lvl9pPr marL="3293303" indent="0">
              <a:buNone/>
              <a:defRPr sz="1441" b="1"/>
            </a:lvl9pPr>
          </a:lstStyle>
          <a:p>
            <a:pPr lvl="0"/>
            <a:r>
              <a:rPr lang="en-US" smtClean="0"/>
              <a:t>Click to edit Master text styles</a:t>
            </a:r>
          </a:p>
        </p:txBody>
      </p:sp>
      <p:sp>
        <p:nvSpPr>
          <p:cNvPr id="6" name="Content Placeholder 5"/>
          <p:cNvSpPr>
            <a:spLocks noGrp="1"/>
          </p:cNvSpPr>
          <p:nvPr>
            <p:ph sz="quarter" idx="4"/>
          </p:nvPr>
        </p:nvSpPr>
        <p:spPr>
          <a:xfrm>
            <a:off x="6194123" y="2175464"/>
            <a:ext cx="5388182" cy="3950711"/>
          </a:xfrm>
          <a:prstGeom prst="rect">
            <a:avLst/>
          </a:prstGeom>
        </p:spPr>
        <p:txBody>
          <a:bodyPr/>
          <a:lstStyle>
            <a:lvl1pPr>
              <a:defRPr sz="2161"/>
            </a:lvl1pPr>
            <a:lvl2pPr>
              <a:defRPr sz="1801"/>
            </a:lvl2pPr>
            <a:lvl3pPr>
              <a:defRPr sz="1621"/>
            </a:lvl3pPr>
            <a:lvl4pPr>
              <a:defRPr sz="1441"/>
            </a:lvl4pPr>
            <a:lvl5pPr>
              <a:defRPr sz="1441"/>
            </a:lvl5pPr>
            <a:lvl6pPr>
              <a:defRPr sz="1441"/>
            </a:lvl6pPr>
            <a:lvl7pPr>
              <a:defRPr sz="1441"/>
            </a:lvl7pPr>
            <a:lvl8pPr>
              <a:defRPr sz="1441"/>
            </a:lvl8pPr>
            <a:lvl9pPr>
              <a:defRPr sz="144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31140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96" y="274435"/>
            <a:ext cx="10972610" cy="1143476"/>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9859030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608571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95" y="273006"/>
            <a:ext cx="4010652" cy="1162057"/>
          </a:xfrm>
          <a:prstGeom prst="rect">
            <a:avLst/>
          </a:prstGeom>
        </p:spPr>
        <p:txBody>
          <a:bodyPr anchor="b"/>
          <a:lstStyle>
            <a:lvl1pPr algn="l">
              <a:defRPr sz="1801" b="1"/>
            </a:lvl1pPr>
          </a:lstStyle>
          <a:p>
            <a:r>
              <a:rPr lang="en-US" smtClean="0"/>
              <a:t>Click to edit Master title style</a:t>
            </a:r>
            <a:endParaRPr lang="en-US"/>
          </a:p>
        </p:txBody>
      </p:sp>
      <p:sp>
        <p:nvSpPr>
          <p:cNvPr id="3" name="Content Placeholder 2"/>
          <p:cNvSpPr>
            <a:spLocks noGrp="1"/>
          </p:cNvSpPr>
          <p:nvPr>
            <p:ph idx="1"/>
          </p:nvPr>
        </p:nvSpPr>
        <p:spPr>
          <a:xfrm>
            <a:off x="4767055" y="273005"/>
            <a:ext cx="6815250" cy="5853170"/>
          </a:xfrm>
          <a:prstGeom prst="rect">
            <a:avLst/>
          </a:prstGeom>
        </p:spPr>
        <p:txBody>
          <a:bodyPr/>
          <a:lstStyle>
            <a:lvl1pPr>
              <a:defRPr sz="2881"/>
            </a:lvl1pPr>
            <a:lvl2pPr>
              <a:defRPr sz="2521"/>
            </a:lvl2pPr>
            <a:lvl3pPr>
              <a:defRPr sz="2161"/>
            </a:lvl3pPr>
            <a:lvl4pPr>
              <a:defRPr sz="1801"/>
            </a:lvl4pPr>
            <a:lvl5pPr>
              <a:defRPr sz="1801"/>
            </a:lvl5pPr>
            <a:lvl6pPr>
              <a:defRPr sz="1801"/>
            </a:lvl6pPr>
            <a:lvl7pPr>
              <a:defRPr sz="1801"/>
            </a:lvl7pPr>
            <a:lvl8pPr>
              <a:defRPr sz="1801"/>
            </a:lvl8pPr>
            <a:lvl9pPr>
              <a:defRPr sz="180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95" y="1435063"/>
            <a:ext cx="4010652" cy="4691112"/>
          </a:xfrm>
          <a:prstGeom prst="rect">
            <a:avLst/>
          </a:prstGeom>
        </p:spPr>
        <p:txBody>
          <a:bodyPr/>
          <a:lstStyle>
            <a:lvl1pPr marL="0" indent="0">
              <a:buNone/>
              <a:defRPr sz="1261"/>
            </a:lvl1pPr>
            <a:lvl2pPr marL="411663" indent="0">
              <a:buNone/>
              <a:defRPr sz="1080"/>
            </a:lvl2pPr>
            <a:lvl3pPr marL="823326" indent="0">
              <a:buNone/>
              <a:defRPr sz="900"/>
            </a:lvl3pPr>
            <a:lvl4pPr marL="1234989" indent="0">
              <a:buNone/>
              <a:defRPr sz="810"/>
            </a:lvl4pPr>
            <a:lvl5pPr marL="1646652" indent="0">
              <a:buNone/>
              <a:defRPr sz="810"/>
            </a:lvl5pPr>
            <a:lvl6pPr marL="2058314" indent="0">
              <a:buNone/>
              <a:defRPr sz="810"/>
            </a:lvl6pPr>
            <a:lvl7pPr marL="2469977" indent="0">
              <a:buNone/>
              <a:defRPr sz="810"/>
            </a:lvl7pPr>
            <a:lvl8pPr marL="2881640" indent="0">
              <a:buNone/>
              <a:defRPr sz="810"/>
            </a:lvl8pPr>
            <a:lvl9pPr marL="3293303" indent="0">
              <a:buNone/>
              <a:defRPr sz="810"/>
            </a:lvl9pPr>
          </a:lstStyle>
          <a:p>
            <a:pPr lvl="0"/>
            <a:r>
              <a:rPr lang="en-US" smtClean="0"/>
              <a:t>Click to edit Master text styles</a:t>
            </a:r>
          </a:p>
        </p:txBody>
      </p:sp>
    </p:spTree>
    <p:extLst>
      <p:ext uri="{BB962C8B-B14F-4D97-AF65-F5344CB8AC3E}">
        <p14:creationId xmlns:p14="http://schemas.microsoft.com/office/powerpoint/2010/main" val="279850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B3B2E5-1F61-439C-B4AF-01A0C41B6168}"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442C-58B4-4A40-BD05-AA62FA1AA794}" type="slidenum">
              <a:rPr lang="en-US" smtClean="0"/>
              <a:t>‹#›</a:t>
            </a:fld>
            <a:endParaRPr lang="en-US"/>
          </a:p>
        </p:txBody>
      </p:sp>
    </p:spTree>
    <p:extLst>
      <p:ext uri="{BB962C8B-B14F-4D97-AF65-F5344CB8AC3E}">
        <p14:creationId xmlns:p14="http://schemas.microsoft.com/office/powerpoint/2010/main" val="30756892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243" y="4801172"/>
            <a:ext cx="7316343" cy="566021"/>
          </a:xfrm>
          <a:prstGeom prst="rect">
            <a:avLst/>
          </a:prstGeom>
        </p:spPr>
        <p:txBody>
          <a:bodyPr anchor="b"/>
          <a:lstStyle>
            <a:lvl1pPr algn="l">
              <a:defRPr sz="1801" b="1"/>
            </a:lvl1pPr>
          </a:lstStyle>
          <a:p>
            <a:r>
              <a:rPr lang="en-US" smtClean="0"/>
              <a:t>Click to edit Master title style</a:t>
            </a:r>
            <a:endParaRPr lang="en-US"/>
          </a:p>
        </p:txBody>
      </p:sp>
      <p:sp>
        <p:nvSpPr>
          <p:cNvPr id="3" name="Picture Placeholder 2"/>
          <p:cNvSpPr>
            <a:spLocks noGrp="1"/>
          </p:cNvSpPr>
          <p:nvPr>
            <p:ph type="pic" idx="1"/>
          </p:nvPr>
        </p:nvSpPr>
        <p:spPr>
          <a:xfrm>
            <a:off x="2389243" y="613190"/>
            <a:ext cx="7316343" cy="4115085"/>
          </a:xfrm>
          <a:prstGeom prst="rect">
            <a:avLst/>
          </a:prstGeom>
        </p:spPr>
        <p:txBody>
          <a:bodyPr/>
          <a:lstStyle>
            <a:lvl1pPr marL="0" indent="0">
              <a:buNone/>
              <a:defRPr sz="2881"/>
            </a:lvl1pPr>
            <a:lvl2pPr marL="411663" indent="0">
              <a:buNone/>
              <a:defRPr sz="2521"/>
            </a:lvl2pPr>
            <a:lvl3pPr marL="823326" indent="0">
              <a:buNone/>
              <a:defRPr sz="2161"/>
            </a:lvl3pPr>
            <a:lvl4pPr marL="1234989" indent="0">
              <a:buNone/>
              <a:defRPr sz="1801"/>
            </a:lvl4pPr>
            <a:lvl5pPr marL="1646652" indent="0">
              <a:buNone/>
              <a:defRPr sz="1801"/>
            </a:lvl5pPr>
            <a:lvl6pPr marL="2058314" indent="0">
              <a:buNone/>
              <a:defRPr sz="1801"/>
            </a:lvl6pPr>
            <a:lvl7pPr marL="2469977" indent="0">
              <a:buNone/>
              <a:defRPr sz="1801"/>
            </a:lvl7pPr>
            <a:lvl8pPr marL="2881640" indent="0">
              <a:buNone/>
              <a:defRPr sz="1801"/>
            </a:lvl8pPr>
            <a:lvl9pPr marL="3293303" indent="0">
              <a:buNone/>
              <a:defRPr sz="1801"/>
            </a:lvl9pPr>
          </a:lstStyle>
          <a:p>
            <a:pPr lvl="0"/>
            <a:endParaRPr lang="en-US" noProof="0" smtClean="0"/>
          </a:p>
        </p:txBody>
      </p:sp>
      <p:sp>
        <p:nvSpPr>
          <p:cNvPr id="4" name="Text Placeholder 3"/>
          <p:cNvSpPr>
            <a:spLocks noGrp="1"/>
          </p:cNvSpPr>
          <p:nvPr>
            <p:ph type="body" sz="half" idx="2"/>
          </p:nvPr>
        </p:nvSpPr>
        <p:spPr>
          <a:xfrm>
            <a:off x="2389243" y="5367193"/>
            <a:ext cx="7316343" cy="804721"/>
          </a:xfrm>
          <a:prstGeom prst="rect">
            <a:avLst/>
          </a:prstGeom>
        </p:spPr>
        <p:txBody>
          <a:bodyPr/>
          <a:lstStyle>
            <a:lvl1pPr marL="0" indent="0">
              <a:buNone/>
              <a:defRPr sz="1261"/>
            </a:lvl1pPr>
            <a:lvl2pPr marL="411663" indent="0">
              <a:buNone/>
              <a:defRPr sz="1080"/>
            </a:lvl2pPr>
            <a:lvl3pPr marL="823326" indent="0">
              <a:buNone/>
              <a:defRPr sz="900"/>
            </a:lvl3pPr>
            <a:lvl4pPr marL="1234989" indent="0">
              <a:buNone/>
              <a:defRPr sz="810"/>
            </a:lvl4pPr>
            <a:lvl5pPr marL="1646652" indent="0">
              <a:buNone/>
              <a:defRPr sz="810"/>
            </a:lvl5pPr>
            <a:lvl6pPr marL="2058314" indent="0">
              <a:buNone/>
              <a:defRPr sz="810"/>
            </a:lvl6pPr>
            <a:lvl7pPr marL="2469977" indent="0">
              <a:buNone/>
              <a:defRPr sz="810"/>
            </a:lvl7pPr>
            <a:lvl8pPr marL="2881640" indent="0">
              <a:buNone/>
              <a:defRPr sz="810"/>
            </a:lvl8pPr>
            <a:lvl9pPr marL="3293303" indent="0">
              <a:buNone/>
              <a:defRPr sz="810"/>
            </a:lvl9pPr>
          </a:lstStyle>
          <a:p>
            <a:pPr lvl="0"/>
            <a:r>
              <a:rPr lang="en-US" smtClean="0"/>
              <a:t>Click to edit Master text styles</a:t>
            </a:r>
          </a:p>
        </p:txBody>
      </p:sp>
    </p:spTree>
    <p:extLst>
      <p:ext uri="{BB962C8B-B14F-4D97-AF65-F5344CB8AC3E}">
        <p14:creationId xmlns:p14="http://schemas.microsoft.com/office/powerpoint/2010/main" val="2013150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96" y="274435"/>
            <a:ext cx="10972610" cy="1143476"/>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96" y="1600868"/>
            <a:ext cx="10972610" cy="452530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91273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40581" y="274435"/>
            <a:ext cx="2741724" cy="5851741"/>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95" y="274435"/>
            <a:ext cx="8047977" cy="585174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54904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544" y="2129725"/>
            <a:ext cx="10362914" cy="1470797"/>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9086" y="3886391"/>
            <a:ext cx="8533829" cy="1752378"/>
          </a:xfrm>
          <a:prstGeom prst="rect">
            <a:avLst/>
          </a:prstGeom>
        </p:spPr>
        <p:txBody>
          <a:bodyPr/>
          <a:lstStyle>
            <a:lvl1pPr marL="0" indent="0" algn="ctr">
              <a:buNone/>
              <a:defRPr/>
            </a:lvl1pPr>
            <a:lvl2pPr marL="411663" indent="0" algn="ctr">
              <a:buNone/>
              <a:defRPr/>
            </a:lvl2pPr>
            <a:lvl3pPr marL="823326" indent="0" algn="ctr">
              <a:buNone/>
              <a:defRPr/>
            </a:lvl3pPr>
            <a:lvl4pPr marL="1234989" indent="0" algn="ctr">
              <a:buNone/>
              <a:defRPr/>
            </a:lvl4pPr>
            <a:lvl5pPr marL="1646652" indent="0" algn="ctr">
              <a:buNone/>
              <a:defRPr/>
            </a:lvl5pPr>
            <a:lvl6pPr marL="2058314" indent="0" algn="ctr">
              <a:buNone/>
              <a:defRPr/>
            </a:lvl6pPr>
            <a:lvl7pPr marL="2469977" indent="0" algn="ctr">
              <a:buNone/>
              <a:defRPr/>
            </a:lvl7pPr>
            <a:lvl8pPr marL="2881640" indent="0" algn="ctr">
              <a:buNone/>
              <a:defRPr/>
            </a:lvl8pPr>
            <a:lvl9pPr marL="3293303"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479339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96" y="274435"/>
            <a:ext cx="10972610" cy="1143476"/>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09696" y="1600868"/>
            <a:ext cx="10972610" cy="452530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500672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176" y="4406673"/>
            <a:ext cx="10364819" cy="1362166"/>
          </a:xfrm>
          <a:prstGeom prst="rect">
            <a:avLst/>
          </a:prstGeom>
        </p:spPr>
        <p:txBody>
          <a:bodyPr anchor="t"/>
          <a:lstStyle>
            <a:lvl1pPr algn="l">
              <a:defRPr sz="3602" b="1" cap="all"/>
            </a:lvl1pPr>
          </a:lstStyle>
          <a:p>
            <a:r>
              <a:rPr lang="en-US" smtClean="0"/>
              <a:t>Click to edit Master title style</a:t>
            </a:r>
            <a:endParaRPr lang="en-US"/>
          </a:p>
        </p:txBody>
      </p:sp>
      <p:sp>
        <p:nvSpPr>
          <p:cNvPr id="3" name="Text Placeholder 2"/>
          <p:cNvSpPr>
            <a:spLocks noGrp="1"/>
          </p:cNvSpPr>
          <p:nvPr>
            <p:ph type="body" idx="1"/>
          </p:nvPr>
        </p:nvSpPr>
        <p:spPr>
          <a:xfrm>
            <a:off x="962176" y="2907289"/>
            <a:ext cx="10364819" cy="1499384"/>
          </a:xfrm>
          <a:prstGeom prst="rect">
            <a:avLst/>
          </a:prstGeom>
        </p:spPr>
        <p:txBody>
          <a:bodyPr anchor="b"/>
          <a:lstStyle>
            <a:lvl1pPr marL="0" indent="0">
              <a:buNone/>
              <a:defRPr sz="1801"/>
            </a:lvl1pPr>
            <a:lvl2pPr marL="411663" indent="0">
              <a:buNone/>
              <a:defRPr sz="1621"/>
            </a:lvl2pPr>
            <a:lvl3pPr marL="823326" indent="0">
              <a:buNone/>
              <a:defRPr sz="1441"/>
            </a:lvl3pPr>
            <a:lvl4pPr marL="1234989" indent="0">
              <a:buNone/>
              <a:defRPr sz="1261"/>
            </a:lvl4pPr>
            <a:lvl5pPr marL="1646652" indent="0">
              <a:buNone/>
              <a:defRPr sz="1261"/>
            </a:lvl5pPr>
            <a:lvl6pPr marL="2058314" indent="0">
              <a:buNone/>
              <a:defRPr sz="1261"/>
            </a:lvl6pPr>
            <a:lvl7pPr marL="2469977" indent="0">
              <a:buNone/>
              <a:defRPr sz="1261"/>
            </a:lvl7pPr>
            <a:lvl8pPr marL="2881640" indent="0">
              <a:buNone/>
              <a:defRPr sz="1261"/>
            </a:lvl8pPr>
            <a:lvl9pPr marL="3293303" indent="0">
              <a:buNone/>
              <a:defRPr sz="1261"/>
            </a:lvl9pPr>
          </a:lstStyle>
          <a:p>
            <a:pPr lvl="0"/>
            <a:r>
              <a:rPr lang="en-US" smtClean="0"/>
              <a:t>Click to edit Master text styles</a:t>
            </a:r>
          </a:p>
        </p:txBody>
      </p:sp>
    </p:spTree>
    <p:extLst>
      <p:ext uri="{BB962C8B-B14F-4D97-AF65-F5344CB8AC3E}">
        <p14:creationId xmlns:p14="http://schemas.microsoft.com/office/powerpoint/2010/main" val="30746807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96" y="274435"/>
            <a:ext cx="10972610" cy="1143476"/>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96" y="1600868"/>
            <a:ext cx="5393898" cy="4525308"/>
          </a:xfrm>
          <a:prstGeom prst="rect">
            <a:avLst/>
          </a:prstGeom>
        </p:spPr>
        <p:txBody>
          <a:bodyPr/>
          <a:lstStyle>
            <a:lvl1pPr>
              <a:defRPr sz="2521"/>
            </a:lvl1pPr>
            <a:lvl2pPr>
              <a:defRPr sz="2161"/>
            </a:lvl2pPr>
            <a:lvl3pPr>
              <a:defRPr sz="1801"/>
            </a:lvl3pPr>
            <a:lvl4pPr>
              <a:defRPr sz="1621"/>
            </a:lvl4pPr>
            <a:lvl5pPr>
              <a:defRPr sz="1621"/>
            </a:lvl5pPr>
            <a:lvl6pPr>
              <a:defRPr sz="1621"/>
            </a:lvl6pPr>
            <a:lvl7pPr>
              <a:defRPr sz="1621"/>
            </a:lvl7pPr>
            <a:lvl8pPr>
              <a:defRPr sz="1621"/>
            </a:lvl8pPr>
            <a:lvl9pPr>
              <a:defRPr sz="162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86502" y="1600868"/>
            <a:ext cx="5395803" cy="4525308"/>
          </a:xfrm>
          <a:prstGeom prst="rect">
            <a:avLst/>
          </a:prstGeom>
        </p:spPr>
        <p:txBody>
          <a:bodyPr/>
          <a:lstStyle>
            <a:lvl1pPr>
              <a:defRPr sz="2521"/>
            </a:lvl1pPr>
            <a:lvl2pPr>
              <a:defRPr sz="2161"/>
            </a:lvl2pPr>
            <a:lvl3pPr>
              <a:defRPr sz="1801"/>
            </a:lvl3pPr>
            <a:lvl4pPr>
              <a:defRPr sz="1621"/>
            </a:lvl4pPr>
            <a:lvl5pPr>
              <a:defRPr sz="1621"/>
            </a:lvl5pPr>
            <a:lvl6pPr>
              <a:defRPr sz="1621"/>
            </a:lvl6pPr>
            <a:lvl7pPr>
              <a:defRPr sz="1621"/>
            </a:lvl7pPr>
            <a:lvl8pPr>
              <a:defRPr sz="1621"/>
            </a:lvl8pPr>
            <a:lvl9pPr>
              <a:defRPr sz="162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97004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96" y="274435"/>
            <a:ext cx="10972610" cy="1143476"/>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96" y="1535117"/>
            <a:ext cx="5386277" cy="640347"/>
          </a:xfrm>
          <a:prstGeom prst="rect">
            <a:avLst/>
          </a:prstGeom>
        </p:spPr>
        <p:txBody>
          <a:bodyPr anchor="b"/>
          <a:lstStyle>
            <a:lvl1pPr marL="0" indent="0">
              <a:buNone/>
              <a:defRPr sz="2161" b="1"/>
            </a:lvl1pPr>
            <a:lvl2pPr marL="411663" indent="0">
              <a:buNone/>
              <a:defRPr sz="1801" b="1"/>
            </a:lvl2pPr>
            <a:lvl3pPr marL="823326" indent="0">
              <a:buNone/>
              <a:defRPr sz="1621" b="1"/>
            </a:lvl3pPr>
            <a:lvl4pPr marL="1234989" indent="0">
              <a:buNone/>
              <a:defRPr sz="1441" b="1"/>
            </a:lvl4pPr>
            <a:lvl5pPr marL="1646652" indent="0">
              <a:buNone/>
              <a:defRPr sz="1441" b="1"/>
            </a:lvl5pPr>
            <a:lvl6pPr marL="2058314" indent="0">
              <a:buNone/>
              <a:defRPr sz="1441" b="1"/>
            </a:lvl6pPr>
            <a:lvl7pPr marL="2469977" indent="0">
              <a:buNone/>
              <a:defRPr sz="1441" b="1"/>
            </a:lvl7pPr>
            <a:lvl8pPr marL="2881640" indent="0">
              <a:buNone/>
              <a:defRPr sz="1441" b="1"/>
            </a:lvl8pPr>
            <a:lvl9pPr marL="3293303" indent="0">
              <a:buNone/>
              <a:defRPr sz="1441" b="1"/>
            </a:lvl9pPr>
          </a:lstStyle>
          <a:p>
            <a:pPr lvl="0"/>
            <a:r>
              <a:rPr lang="en-US" smtClean="0"/>
              <a:t>Click to edit Master text styles</a:t>
            </a:r>
          </a:p>
        </p:txBody>
      </p:sp>
      <p:sp>
        <p:nvSpPr>
          <p:cNvPr id="4" name="Content Placeholder 3"/>
          <p:cNvSpPr>
            <a:spLocks noGrp="1"/>
          </p:cNvSpPr>
          <p:nvPr>
            <p:ph sz="half" idx="2"/>
          </p:nvPr>
        </p:nvSpPr>
        <p:spPr>
          <a:xfrm>
            <a:off x="609696" y="2175464"/>
            <a:ext cx="5386277" cy="3950711"/>
          </a:xfrm>
          <a:prstGeom prst="rect">
            <a:avLst/>
          </a:prstGeom>
        </p:spPr>
        <p:txBody>
          <a:bodyPr/>
          <a:lstStyle>
            <a:lvl1pPr>
              <a:defRPr sz="2161"/>
            </a:lvl1pPr>
            <a:lvl2pPr>
              <a:defRPr sz="1801"/>
            </a:lvl2pPr>
            <a:lvl3pPr>
              <a:defRPr sz="1621"/>
            </a:lvl3pPr>
            <a:lvl4pPr>
              <a:defRPr sz="1441"/>
            </a:lvl4pPr>
            <a:lvl5pPr>
              <a:defRPr sz="1441"/>
            </a:lvl5pPr>
            <a:lvl6pPr>
              <a:defRPr sz="1441"/>
            </a:lvl6pPr>
            <a:lvl7pPr>
              <a:defRPr sz="1441"/>
            </a:lvl7pPr>
            <a:lvl8pPr>
              <a:defRPr sz="1441"/>
            </a:lvl8pPr>
            <a:lvl9pPr>
              <a:defRPr sz="144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4123" y="1535117"/>
            <a:ext cx="5388182" cy="640347"/>
          </a:xfrm>
          <a:prstGeom prst="rect">
            <a:avLst/>
          </a:prstGeom>
        </p:spPr>
        <p:txBody>
          <a:bodyPr anchor="b"/>
          <a:lstStyle>
            <a:lvl1pPr marL="0" indent="0">
              <a:buNone/>
              <a:defRPr sz="2161" b="1"/>
            </a:lvl1pPr>
            <a:lvl2pPr marL="411663" indent="0">
              <a:buNone/>
              <a:defRPr sz="1801" b="1"/>
            </a:lvl2pPr>
            <a:lvl3pPr marL="823326" indent="0">
              <a:buNone/>
              <a:defRPr sz="1621" b="1"/>
            </a:lvl3pPr>
            <a:lvl4pPr marL="1234989" indent="0">
              <a:buNone/>
              <a:defRPr sz="1441" b="1"/>
            </a:lvl4pPr>
            <a:lvl5pPr marL="1646652" indent="0">
              <a:buNone/>
              <a:defRPr sz="1441" b="1"/>
            </a:lvl5pPr>
            <a:lvl6pPr marL="2058314" indent="0">
              <a:buNone/>
              <a:defRPr sz="1441" b="1"/>
            </a:lvl6pPr>
            <a:lvl7pPr marL="2469977" indent="0">
              <a:buNone/>
              <a:defRPr sz="1441" b="1"/>
            </a:lvl7pPr>
            <a:lvl8pPr marL="2881640" indent="0">
              <a:buNone/>
              <a:defRPr sz="1441" b="1"/>
            </a:lvl8pPr>
            <a:lvl9pPr marL="3293303" indent="0">
              <a:buNone/>
              <a:defRPr sz="1441" b="1"/>
            </a:lvl9pPr>
          </a:lstStyle>
          <a:p>
            <a:pPr lvl="0"/>
            <a:r>
              <a:rPr lang="en-US" smtClean="0"/>
              <a:t>Click to edit Master text styles</a:t>
            </a:r>
          </a:p>
        </p:txBody>
      </p:sp>
      <p:sp>
        <p:nvSpPr>
          <p:cNvPr id="6" name="Content Placeholder 5"/>
          <p:cNvSpPr>
            <a:spLocks noGrp="1"/>
          </p:cNvSpPr>
          <p:nvPr>
            <p:ph sz="quarter" idx="4"/>
          </p:nvPr>
        </p:nvSpPr>
        <p:spPr>
          <a:xfrm>
            <a:off x="6194123" y="2175464"/>
            <a:ext cx="5388182" cy="3950711"/>
          </a:xfrm>
          <a:prstGeom prst="rect">
            <a:avLst/>
          </a:prstGeom>
        </p:spPr>
        <p:txBody>
          <a:bodyPr/>
          <a:lstStyle>
            <a:lvl1pPr>
              <a:defRPr sz="2161"/>
            </a:lvl1pPr>
            <a:lvl2pPr>
              <a:defRPr sz="1801"/>
            </a:lvl2pPr>
            <a:lvl3pPr>
              <a:defRPr sz="1621"/>
            </a:lvl3pPr>
            <a:lvl4pPr>
              <a:defRPr sz="1441"/>
            </a:lvl4pPr>
            <a:lvl5pPr>
              <a:defRPr sz="1441"/>
            </a:lvl5pPr>
            <a:lvl6pPr>
              <a:defRPr sz="1441"/>
            </a:lvl6pPr>
            <a:lvl7pPr>
              <a:defRPr sz="1441"/>
            </a:lvl7pPr>
            <a:lvl8pPr>
              <a:defRPr sz="1441"/>
            </a:lvl8pPr>
            <a:lvl9pPr>
              <a:defRPr sz="144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91249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96" y="274435"/>
            <a:ext cx="10972610" cy="1143476"/>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0906040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1544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B3B2E5-1F61-439C-B4AF-01A0C41B6168}" type="datetimeFigureOut">
              <a:rPr lang="en-US" smtClean="0"/>
              <a:t>3/25/2015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60442C-58B4-4A40-BD05-AA62FA1AA794}" type="slidenum">
              <a:rPr lang="en-US" smtClean="0"/>
              <a:t>‹#›</a:t>
            </a:fld>
            <a:endParaRPr lang="en-US"/>
          </a:p>
        </p:txBody>
      </p:sp>
    </p:spTree>
    <p:extLst>
      <p:ext uri="{BB962C8B-B14F-4D97-AF65-F5344CB8AC3E}">
        <p14:creationId xmlns:p14="http://schemas.microsoft.com/office/powerpoint/2010/main" val="5190505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95" y="273006"/>
            <a:ext cx="4010652" cy="1162057"/>
          </a:xfrm>
          <a:prstGeom prst="rect">
            <a:avLst/>
          </a:prstGeom>
        </p:spPr>
        <p:txBody>
          <a:bodyPr anchor="b"/>
          <a:lstStyle>
            <a:lvl1pPr algn="l">
              <a:defRPr sz="1801" b="1"/>
            </a:lvl1pPr>
          </a:lstStyle>
          <a:p>
            <a:r>
              <a:rPr lang="en-US" smtClean="0"/>
              <a:t>Click to edit Master title style</a:t>
            </a:r>
            <a:endParaRPr lang="en-US"/>
          </a:p>
        </p:txBody>
      </p:sp>
      <p:sp>
        <p:nvSpPr>
          <p:cNvPr id="3" name="Content Placeholder 2"/>
          <p:cNvSpPr>
            <a:spLocks noGrp="1"/>
          </p:cNvSpPr>
          <p:nvPr>
            <p:ph idx="1"/>
          </p:nvPr>
        </p:nvSpPr>
        <p:spPr>
          <a:xfrm>
            <a:off x="4767055" y="273005"/>
            <a:ext cx="6815250" cy="5853170"/>
          </a:xfrm>
          <a:prstGeom prst="rect">
            <a:avLst/>
          </a:prstGeom>
        </p:spPr>
        <p:txBody>
          <a:bodyPr/>
          <a:lstStyle>
            <a:lvl1pPr>
              <a:defRPr sz="2881"/>
            </a:lvl1pPr>
            <a:lvl2pPr>
              <a:defRPr sz="2521"/>
            </a:lvl2pPr>
            <a:lvl3pPr>
              <a:defRPr sz="2161"/>
            </a:lvl3pPr>
            <a:lvl4pPr>
              <a:defRPr sz="1801"/>
            </a:lvl4pPr>
            <a:lvl5pPr>
              <a:defRPr sz="1801"/>
            </a:lvl5pPr>
            <a:lvl6pPr>
              <a:defRPr sz="1801"/>
            </a:lvl6pPr>
            <a:lvl7pPr>
              <a:defRPr sz="1801"/>
            </a:lvl7pPr>
            <a:lvl8pPr>
              <a:defRPr sz="1801"/>
            </a:lvl8pPr>
            <a:lvl9pPr>
              <a:defRPr sz="1801"/>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95" y="1435063"/>
            <a:ext cx="4010652" cy="4691112"/>
          </a:xfrm>
          <a:prstGeom prst="rect">
            <a:avLst/>
          </a:prstGeom>
        </p:spPr>
        <p:txBody>
          <a:bodyPr/>
          <a:lstStyle>
            <a:lvl1pPr marL="0" indent="0">
              <a:buNone/>
              <a:defRPr sz="1261"/>
            </a:lvl1pPr>
            <a:lvl2pPr marL="411663" indent="0">
              <a:buNone/>
              <a:defRPr sz="1080"/>
            </a:lvl2pPr>
            <a:lvl3pPr marL="823326" indent="0">
              <a:buNone/>
              <a:defRPr sz="900"/>
            </a:lvl3pPr>
            <a:lvl4pPr marL="1234989" indent="0">
              <a:buNone/>
              <a:defRPr sz="810"/>
            </a:lvl4pPr>
            <a:lvl5pPr marL="1646652" indent="0">
              <a:buNone/>
              <a:defRPr sz="810"/>
            </a:lvl5pPr>
            <a:lvl6pPr marL="2058314" indent="0">
              <a:buNone/>
              <a:defRPr sz="810"/>
            </a:lvl6pPr>
            <a:lvl7pPr marL="2469977" indent="0">
              <a:buNone/>
              <a:defRPr sz="810"/>
            </a:lvl7pPr>
            <a:lvl8pPr marL="2881640" indent="0">
              <a:buNone/>
              <a:defRPr sz="810"/>
            </a:lvl8pPr>
            <a:lvl9pPr marL="3293303" indent="0">
              <a:buNone/>
              <a:defRPr sz="810"/>
            </a:lvl9pPr>
          </a:lstStyle>
          <a:p>
            <a:pPr lvl="0"/>
            <a:r>
              <a:rPr lang="en-US" smtClean="0"/>
              <a:t>Click to edit Master text styles</a:t>
            </a:r>
          </a:p>
        </p:txBody>
      </p:sp>
    </p:spTree>
    <p:extLst>
      <p:ext uri="{BB962C8B-B14F-4D97-AF65-F5344CB8AC3E}">
        <p14:creationId xmlns:p14="http://schemas.microsoft.com/office/powerpoint/2010/main" val="314685269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243" y="4801172"/>
            <a:ext cx="7316343" cy="566021"/>
          </a:xfrm>
          <a:prstGeom prst="rect">
            <a:avLst/>
          </a:prstGeom>
        </p:spPr>
        <p:txBody>
          <a:bodyPr anchor="b"/>
          <a:lstStyle>
            <a:lvl1pPr algn="l">
              <a:defRPr sz="1801" b="1"/>
            </a:lvl1pPr>
          </a:lstStyle>
          <a:p>
            <a:r>
              <a:rPr lang="en-US" smtClean="0"/>
              <a:t>Click to edit Master title style</a:t>
            </a:r>
            <a:endParaRPr lang="en-US"/>
          </a:p>
        </p:txBody>
      </p:sp>
      <p:sp>
        <p:nvSpPr>
          <p:cNvPr id="3" name="Picture Placeholder 2"/>
          <p:cNvSpPr>
            <a:spLocks noGrp="1"/>
          </p:cNvSpPr>
          <p:nvPr>
            <p:ph type="pic" idx="1"/>
          </p:nvPr>
        </p:nvSpPr>
        <p:spPr>
          <a:xfrm>
            <a:off x="2389243" y="613190"/>
            <a:ext cx="7316343" cy="4115085"/>
          </a:xfrm>
          <a:prstGeom prst="rect">
            <a:avLst/>
          </a:prstGeom>
        </p:spPr>
        <p:txBody>
          <a:bodyPr/>
          <a:lstStyle>
            <a:lvl1pPr marL="0" indent="0">
              <a:buNone/>
              <a:defRPr sz="2881"/>
            </a:lvl1pPr>
            <a:lvl2pPr marL="411663" indent="0">
              <a:buNone/>
              <a:defRPr sz="2521"/>
            </a:lvl2pPr>
            <a:lvl3pPr marL="823326" indent="0">
              <a:buNone/>
              <a:defRPr sz="2161"/>
            </a:lvl3pPr>
            <a:lvl4pPr marL="1234989" indent="0">
              <a:buNone/>
              <a:defRPr sz="1801"/>
            </a:lvl4pPr>
            <a:lvl5pPr marL="1646652" indent="0">
              <a:buNone/>
              <a:defRPr sz="1801"/>
            </a:lvl5pPr>
            <a:lvl6pPr marL="2058314" indent="0">
              <a:buNone/>
              <a:defRPr sz="1801"/>
            </a:lvl6pPr>
            <a:lvl7pPr marL="2469977" indent="0">
              <a:buNone/>
              <a:defRPr sz="1801"/>
            </a:lvl7pPr>
            <a:lvl8pPr marL="2881640" indent="0">
              <a:buNone/>
              <a:defRPr sz="1801"/>
            </a:lvl8pPr>
            <a:lvl9pPr marL="3293303" indent="0">
              <a:buNone/>
              <a:defRPr sz="1801"/>
            </a:lvl9pPr>
          </a:lstStyle>
          <a:p>
            <a:pPr lvl="0"/>
            <a:endParaRPr lang="en-US" noProof="0" smtClean="0"/>
          </a:p>
        </p:txBody>
      </p:sp>
      <p:sp>
        <p:nvSpPr>
          <p:cNvPr id="4" name="Text Placeholder 3"/>
          <p:cNvSpPr>
            <a:spLocks noGrp="1"/>
          </p:cNvSpPr>
          <p:nvPr>
            <p:ph type="body" sz="half" idx="2"/>
          </p:nvPr>
        </p:nvSpPr>
        <p:spPr>
          <a:xfrm>
            <a:off x="2389243" y="5367193"/>
            <a:ext cx="7316343" cy="804721"/>
          </a:xfrm>
          <a:prstGeom prst="rect">
            <a:avLst/>
          </a:prstGeom>
        </p:spPr>
        <p:txBody>
          <a:bodyPr/>
          <a:lstStyle>
            <a:lvl1pPr marL="0" indent="0">
              <a:buNone/>
              <a:defRPr sz="1261"/>
            </a:lvl1pPr>
            <a:lvl2pPr marL="411663" indent="0">
              <a:buNone/>
              <a:defRPr sz="1080"/>
            </a:lvl2pPr>
            <a:lvl3pPr marL="823326" indent="0">
              <a:buNone/>
              <a:defRPr sz="900"/>
            </a:lvl3pPr>
            <a:lvl4pPr marL="1234989" indent="0">
              <a:buNone/>
              <a:defRPr sz="810"/>
            </a:lvl4pPr>
            <a:lvl5pPr marL="1646652" indent="0">
              <a:buNone/>
              <a:defRPr sz="810"/>
            </a:lvl5pPr>
            <a:lvl6pPr marL="2058314" indent="0">
              <a:buNone/>
              <a:defRPr sz="810"/>
            </a:lvl6pPr>
            <a:lvl7pPr marL="2469977" indent="0">
              <a:buNone/>
              <a:defRPr sz="810"/>
            </a:lvl7pPr>
            <a:lvl8pPr marL="2881640" indent="0">
              <a:buNone/>
              <a:defRPr sz="810"/>
            </a:lvl8pPr>
            <a:lvl9pPr marL="3293303" indent="0">
              <a:buNone/>
              <a:defRPr sz="810"/>
            </a:lvl9pPr>
          </a:lstStyle>
          <a:p>
            <a:pPr lvl="0"/>
            <a:r>
              <a:rPr lang="en-US" smtClean="0"/>
              <a:t>Click to edit Master text styles</a:t>
            </a:r>
          </a:p>
        </p:txBody>
      </p:sp>
    </p:spTree>
    <p:extLst>
      <p:ext uri="{BB962C8B-B14F-4D97-AF65-F5344CB8AC3E}">
        <p14:creationId xmlns:p14="http://schemas.microsoft.com/office/powerpoint/2010/main" val="31425579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96" y="274435"/>
            <a:ext cx="10972610" cy="1143476"/>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96" y="1600868"/>
            <a:ext cx="10972610" cy="452530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45506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40581" y="274435"/>
            <a:ext cx="2741724" cy="5851741"/>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95" y="274435"/>
            <a:ext cx="8047977" cy="585174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58491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B3B2E5-1F61-439C-B4AF-01A0C41B6168}"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0442C-58B4-4A40-BD05-AA62FA1AA794}" type="slidenum">
              <a:rPr lang="en-US" smtClean="0"/>
              <a:t>‹#›</a:t>
            </a:fld>
            <a:endParaRPr lang="en-US"/>
          </a:p>
        </p:txBody>
      </p:sp>
    </p:spTree>
    <p:extLst>
      <p:ext uri="{BB962C8B-B14F-4D97-AF65-F5344CB8AC3E}">
        <p14:creationId xmlns:p14="http://schemas.microsoft.com/office/powerpoint/2010/main" val="67850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B3B2E5-1F61-439C-B4AF-01A0C41B6168}" type="datetimeFigureOut">
              <a:rPr lang="en-US" smtClean="0"/>
              <a:t>3/25/2015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60442C-58B4-4A40-BD05-AA62FA1AA794}" type="slidenum">
              <a:rPr lang="en-US" smtClean="0"/>
              <a:t>‹#›</a:t>
            </a:fld>
            <a:endParaRPr lang="en-US"/>
          </a:p>
        </p:txBody>
      </p:sp>
    </p:spTree>
    <p:extLst>
      <p:ext uri="{BB962C8B-B14F-4D97-AF65-F5344CB8AC3E}">
        <p14:creationId xmlns:p14="http://schemas.microsoft.com/office/powerpoint/2010/main" val="3179539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B3B2E5-1F61-439C-B4AF-01A0C41B6168}" type="datetimeFigureOut">
              <a:rPr lang="en-US" smtClean="0"/>
              <a:t>3/25/2015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60442C-58B4-4A40-BD05-AA62FA1AA794}" type="slidenum">
              <a:rPr lang="en-US" smtClean="0"/>
              <a:t>‹#›</a:t>
            </a:fld>
            <a:endParaRPr lang="en-US"/>
          </a:p>
        </p:txBody>
      </p:sp>
    </p:spTree>
    <p:extLst>
      <p:ext uri="{BB962C8B-B14F-4D97-AF65-F5344CB8AC3E}">
        <p14:creationId xmlns:p14="http://schemas.microsoft.com/office/powerpoint/2010/main" val="1879922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B3B2E5-1F61-439C-B4AF-01A0C41B6168}" type="datetimeFigureOut">
              <a:rPr lang="en-US" smtClean="0"/>
              <a:t>3/25/2015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60442C-58B4-4A40-BD05-AA62FA1AA794}" type="slidenum">
              <a:rPr lang="en-US" smtClean="0"/>
              <a:t>‹#›</a:t>
            </a:fld>
            <a:endParaRPr lang="en-US"/>
          </a:p>
        </p:txBody>
      </p:sp>
    </p:spTree>
    <p:extLst>
      <p:ext uri="{BB962C8B-B14F-4D97-AF65-F5344CB8AC3E}">
        <p14:creationId xmlns:p14="http://schemas.microsoft.com/office/powerpoint/2010/main" val="332137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B3B2E5-1F61-439C-B4AF-01A0C41B6168}"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0442C-58B4-4A40-BD05-AA62FA1AA794}" type="slidenum">
              <a:rPr lang="en-US" smtClean="0"/>
              <a:t>‹#›</a:t>
            </a:fld>
            <a:endParaRPr lang="en-US"/>
          </a:p>
        </p:txBody>
      </p:sp>
    </p:spTree>
    <p:extLst>
      <p:ext uri="{BB962C8B-B14F-4D97-AF65-F5344CB8AC3E}">
        <p14:creationId xmlns:p14="http://schemas.microsoft.com/office/powerpoint/2010/main" val="3902399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B3B2E5-1F61-439C-B4AF-01A0C41B6168}" type="datetimeFigureOut">
              <a:rPr lang="en-US" smtClean="0"/>
              <a:t>3/25/2015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60442C-58B4-4A40-BD05-AA62FA1AA794}" type="slidenum">
              <a:rPr lang="en-US" smtClean="0"/>
              <a:t>‹#›</a:t>
            </a:fld>
            <a:endParaRPr lang="en-US"/>
          </a:p>
        </p:txBody>
      </p:sp>
    </p:spTree>
    <p:extLst>
      <p:ext uri="{BB962C8B-B14F-4D97-AF65-F5344CB8AC3E}">
        <p14:creationId xmlns:p14="http://schemas.microsoft.com/office/powerpoint/2010/main" val="368704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B3B2E5-1F61-439C-B4AF-01A0C41B6168}" type="datetimeFigureOut">
              <a:rPr lang="en-US" smtClean="0"/>
              <a:t>3/25/2015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0442C-58B4-4A40-BD05-AA62FA1AA794}" type="slidenum">
              <a:rPr lang="en-US" smtClean="0"/>
              <a:t>‹#›</a:t>
            </a:fld>
            <a:endParaRPr lang="en-US"/>
          </a:p>
        </p:txBody>
      </p:sp>
    </p:spTree>
    <p:extLst>
      <p:ext uri="{BB962C8B-B14F-4D97-AF65-F5344CB8AC3E}">
        <p14:creationId xmlns:p14="http://schemas.microsoft.com/office/powerpoint/2010/main" val="3570955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010414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806" rtl="0" eaLnBrk="0" fontAlgn="base" hangingPunct="0">
        <a:spcBef>
          <a:spcPct val="0"/>
        </a:spcBef>
        <a:spcAft>
          <a:spcPct val="0"/>
        </a:spcAft>
        <a:defRPr sz="4412">
          <a:solidFill>
            <a:schemeClr val="tx2"/>
          </a:solidFill>
          <a:latin typeface="+mj-lt"/>
          <a:ea typeface="+mj-ea"/>
          <a:cs typeface="+mj-cs"/>
        </a:defRPr>
      </a:lvl1pPr>
      <a:lvl2pPr algn="ctr" defTabSz="914806" rtl="0" eaLnBrk="0" fontAlgn="base" hangingPunct="0">
        <a:spcBef>
          <a:spcPct val="0"/>
        </a:spcBef>
        <a:spcAft>
          <a:spcPct val="0"/>
        </a:spcAft>
        <a:defRPr sz="4412">
          <a:solidFill>
            <a:schemeClr val="tx2"/>
          </a:solidFill>
          <a:latin typeface="Arial" pitchFamily="34" charset="0"/>
          <a:ea typeface="Geneva" pitchFamily="1" charset="0"/>
          <a:cs typeface="Geneva" pitchFamily="1" charset="0"/>
        </a:defRPr>
      </a:lvl2pPr>
      <a:lvl3pPr algn="ctr" defTabSz="914806" rtl="0" eaLnBrk="0" fontAlgn="base" hangingPunct="0">
        <a:spcBef>
          <a:spcPct val="0"/>
        </a:spcBef>
        <a:spcAft>
          <a:spcPct val="0"/>
        </a:spcAft>
        <a:defRPr sz="4412">
          <a:solidFill>
            <a:schemeClr val="tx2"/>
          </a:solidFill>
          <a:latin typeface="Arial" pitchFamily="34" charset="0"/>
          <a:ea typeface="Geneva" pitchFamily="1" charset="0"/>
          <a:cs typeface="Geneva" pitchFamily="1" charset="0"/>
        </a:defRPr>
      </a:lvl3pPr>
      <a:lvl4pPr algn="ctr" defTabSz="914806" rtl="0" eaLnBrk="0" fontAlgn="base" hangingPunct="0">
        <a:spcBef>
          <a:spcPct val="0"/>
        </a:spcBef>
        <a:spcAft>
          <a:spcPct val="0"/>
        </a:spcAft>
        <a:defRPr sz="4412">
          <a:solidFill>
            <a:schemeClr val="tx2"/>
          </a:solidFill>
          <a:latin typeface="Arial" pitchFamily="34" charset="0"/>
          <a:ea typeface="Geneva" pitchFamily="1" charset="0"/>
          <a:cs typeface="Geneva" pitchFamily="1" charset="0"/>
        </a:defRPr>
      </a:lvl4pPr>
      <a:lvl5pPr algn="ctr" defTabSz="914806" rtl="0" eaLnBrk="0" fontAlgn="base" hangingPunct="0">
        <a:spcBef>
          <a:spcPct val="0"/>
        </a:spcBef>
        <a:spcAft>
          <a:spcPct val="0"/>
        </a:spcAft>
        <a:defRPr sz="4412">
          <a:solidFill>
            <a:schemeClr val="tx2"/>
          </a:solidFill>
          <a:latin typeface="Arial" pitchFamily="34" charset="0"/>
          <a:ea typeface="Geneva" pitchFamily="1" charset="0"/>
          <a:cs typeface="Geneva" pitchFamily="1" charset="0"/>
        </a:defRPr>
      </a:lvl5pPr>
      <a:lvl6pPr marL="411663" algn="ctr" defTabSz="914806" rtl="0" eaLnBrk="0" fontAlgn="base" hangingPunct="0">
        <a:spcBef>
          <a:spcPct val="0"/>
        </a:spcBef>
        <a:spcAft>
          <a:spcPct val="0"/>
        </a:spcAft>
        <a:defRPr sz="4412">
          <a:solidFill>
            <a:schemeClr val="tx2"/>
          </a:solidFill>
          <a:latin typeface="Arial" pitchFamily="34" charset="0"/>
          <a:ea typeface="Geneva" pitchFamily="1" charset="0"/>
          <a:cs typeface="Geneva" pitchFamily="1" charset="0"/>
        </a:defRPr>
      </a:lvl6pPr>
      <a:lvl7pPr marL="823326" algn="ctr" defTabSz="914806" rtl="0" eaLnBrk="0" fontAlgn="base" hangingPunct="0">
        <a:spcBef>
          <a:spcPct val="0"/>
        </a:spcBef>
        <a:spcAft>
          <a:spcPct val="0"/>
        </a:spcAft>
        <a:defRPr sz="4412">
          <a:solidFill>
            <a:schemeClr val="tx2"/>
          </a:solidFill>
          <a:latin typeface="Arial" pitchFamily="34" charset="0"/>
          <a:ea typeface="Geneva" pitchFamily="1" charset="0"/>
          <a:cs typeface="Geneva" pitchFamily="1" charset="0"/>
        </a:defRPr>
      </a:lvl7pPr>
      <a:lvl8pPr marL="1234989" algn="ctr" defTabSz="914806" rtl="0" eaLnBrk="0" fontAlgn="base" hangingPunct="0">
        <a:spcBef>
          <a:spcPct val="0"/>
        </a:spcBef>
        <a:spcAft>
          <a:spcPct val="0"/>
        </a:spcAft>
        <a:defRPr sz="4412">
          <a:solidFill>
            <a:schemeClr val="tx2"/>
          </a:solidFill>
          <a:latin typeface="Arial" pitchFamily="34" charset="0"/>
          <a:ea typeface="Geneva" pitchFamily="1" charset="0"/>
          <a:cs typeface="Geneva" pitchFamily="1" charset="0"/>
        </a:defRPr>
      </a:lvl8pPr>
      <a:lvl9pPr marL="1646652" algn="ctr" defTabSz="914806" rtl="0" eaLnBrk="0" fontAlgn="base" hangingPunct="0">
        <a:spcBef>
          <a:spcPct val="0"/>
        </a:spcBef>
        <a:spcAft>
          <a:spcPct val="0"/>
        </a:spcAft>
        <a:defRPr sz="4412">
          <a:solidFill>
            <a:schemeClr val="tx2"/>
          </a:solidFill>
          <a:latin typeface="Arial" pitchFamily="34" charset="0"/>
          <a:ea typeface="Geneva" pitchFamily="1" charset="0"/>
          <a:cs typeface="Geneva" pitchFamily="1" charset="0"/>
        </a:defRPr>
      </a:lvl9pPr>
    </p:titleStyle>
    <p:bodyStyle>
      <a:lvl1pPr marL="343052" indent="-343052" algn="l" defTabSz="914806" rtl="0" eaLnBrk="0" fontAlgn="base" hangingPunct="0">
        <a:spcBef>
          <a:spcPct val="20000"/>
        </a:spcBef>
        <a:spcAft>
          <a:spcPct val="0"/>
        </a:spcAft>
        <a:buChar char="•"/>
        <a:defRPr sz="3241">
          <a:solidFill>
            <a:schemeClr val="tx1"/>
          </a:solidFill>
          <a:latin typeface="+mn-lt"/>
          <a:ea typeface="+mn-ea"/>
          <a:cs typeface="+mn-cs"/>
        </a:defRPr>
      </a:lvl1pPr>
      <a:lvl2pPr marL="743280" indent="-285877" algn="l" defTabSz="914806" rtl="0" eaLnBrk="0" fontAlgn="base" hangingPunct="0">
        <a:spcBef>
          <a:spcPct val="20000"/>
        </a:spcBef>
        <a:spcAft>
          <a:spcPct val="0"/>
        </a:spcAft>
        <a:buChar char="–"/>
        <a:defRPr sz="2791">
          <a:solidFill>
            <a:schemeClr val="tx1"/>
          </a:solidFill>
          <a:latin typeface="+mn-lt"/>
          <a:ea typeface="+mn-ea"/>
          <a:cs typeface="+mn-cs"/>
        </a:defRPr>
      </a:lvl2pPr>
      <a:lvl3pPr marL="1143508" indent="-228702" algn="l" defTabSz="914806" rtl="0" eaLnBrk="0" fontAlgn="base" hangingPunct="0">
        <a:spcBef>
          <a:spcPct val="20000"/>
        </a:spcBef>
        <a:spcAft>
          <a:spcPct val="0"/>
        </a:spcAft>
        <a:buChar char="•"/>
        <a:defRPr sz="2431">
          <a:solidFill>
            <a:schemeClr val="tx1"/>
          </a:solidFill>
          <a:latin typeface="+mn-lt"/>
          <a:ea typeface="+mn-ea"/>
          <a:cs typeface="+mn-cs"/>
        </a:defRPr>
      </a:lvl3pPr>
      <a:lvl4pPr marL="1600911" indent="-228702" algn="l" defTabSz="914806" rtl="0" eaLnBrk="0" fontAlgn="base" hangingPunct="0">
        <a:spcBef>
          <a:spcPct val="20000"/>
        </a:spcBef>
        <a:spcAft>
          <a:spcPct val="0"/>
        </a:spcAft>
        <a:buChar char="–"/>
        <a:defRPr sz="1981">
          <a:solidFill>
            <a:schemeClr val="tx1"/>
          </a:solidFill>
          <a:latin typeface="+mn-lt"/>
          <a:ea typeface="+mn-ea"/>
          <a:cs typeface="+mn-cs"/>
        </a:defRPr>
      </a:lvl4pPr>
      <a:lvl5pPr marL="2058314" indent="-228702" algn="l" defTabSz="914806" rtl="0" eaLnBrk="0" fontAlgn="base" hangingPunct="0">
        <a:spcBef>
          <a:spcPct val="20000"/>
        </a:spcBef>
        <a:spcAft>
          <a:spcPct val="0"/>
        </a:spcAft>
        <a:buChar char="»"/>
        <a:defRPr sz="1981">
          <a:solidFill>
            <a:schemeClr val="tx1"/>
          </a:solidFill>
          <a:latin typeface="+mn-lt"/>
          <a:ea typeface="+mn-ea"/>
          <a:cs typeface="+mn-cs"/>
        </a:defRPr>
      </a:lvl5pPr>
      <a:lvl6pPr marL="2469977" indent="-228702" algn="l" defTabSz="914806" rtl="0" eaLnBrk="0" fontAlgn="base" hangingPunct="0">
        <a:spcBef>
          <a:spcPct val="20000"/>
        </a:spcBef>
        <a:spcAft>
          <a:spcPct val="0"/>
        </a:spcAft>
        <a:buChar char="»"/>
        <a:defRPr sz="1981">
          <a:solidFill>
            <a:schemeClr val="tx1"/>
          </a:solidFill>
          <a:latin typeface="+mn-lt"/>
          <a:ea typeface="+mn-ea"/>
          <a:cs typeface="+mn-cs"/>
        </a:defRPr>
      </a:lvl6pPr>
      <a:lvl7pPr marL="2881640" indent="-228702" algn="l" defTabSz="914806" rtl="0" eaLnBrk="0" fontAlgn="base" hangingPunct="0">
        <a:spcBef>
          <a:spcPct val="20000"/>
        </a:spcBef>
        <a:spcAft>
          <a:spcPct val="0"/>
        </a:spcAft>
        <a:buChar char="»"/>
        <a:defRPr sz="1981">
          <a:solidFill>
            <a:schemeClr val="tx1"/>
          </a:solidFill>
          <a:latin typeface="+mn-lt"/>
          <a:ea typeface="+mn-ea"/>
          <a:cs typeface="+mn-cs"/>
        </a:defRPr>
      </a:lvl7pPr>
      <a:lvl8pPr marL="3293303" indent="-228702" algn="l" defTabSz="914806" rtl="0" eaLnBrk="0" fontAlgn="base" hangingPunct="0">
        <a:spcBef>
          <a:spcPct val="20000"/>
        </a:spcBef>
        <a:spcAft>
          <a:spcPct val="0"/>
        </a:spcAft>
        <a:buChar char="»"/>
        <a:defRPr sz="1981">
          <a:solidFill>
            <a:schemeClr val="tx1"/>
          </a:solidFill>
          <a:latin typeface="+mn-lt"/>
          <a:ea typeface="+mn-ea"/>
          <a:cs typeface="+mn-cs"/>
        </a:defRPr>
      </a:lvl8pPr>
      <a:lvl9pPr marL="3704966" indent="-228702" algn="l" defTabSz="914806" rtl="0" eaLnBrk="0" fontAlgn="base" hangingPunct="0">
        <a:spcBef>
          <a:spcPct val="20000"/>
        </a:spcBef>
        <a:spcAft>
          <a:spcPct val="0"/>
        </a:spcAft>
        <a:buChar char="»"/>
        <a:defRPr sz="1981">
          <a:solidFill>
            <a:schemeClr val="tx1"/>
          </a:solidFill>
          <a:latin typeface="+mn-lt"/>
          <a:ea typeface="+mn-ea"/>
          <a:cs typeface="+mn-cs"/>
        </a:defRPr>
      </a:lvl9pPr>
    </p:bodyStyle>
    <p:otherStyle>
      <a:defPPr>
        <a:defRPr lang="en-US"/>
      </a:defPPr>
      <a:lvl1pPr marL="0" algn="l" defTabSz="823326" rtl="0" eaLnBrk="1" latinLnBrk="0" hangingPunct="1">
        <a:defRPr sz="1621" kern="1200">
          <a:solidFill>
            <a:schemeClr val="tx1"/>
          </a:solidFill>
          <a:latin typeface="+mn-lt"/>
          <a:ea typeface="+mn-ea"/>
          <a:cs typeface="+mn-cs"/>
        </a:defRPr>
      </a:lvl1pPr>
      <a:lvl2pPr marL="411663" algn="l" defTabSz="823326" rtl="0" eaLnBrk="1" latinLnBrk="0" hangingPunct="1">
        <a:defRPr sz="1621" kern="1200">
          <a:solidFill>
            <a:schemeClr val="tx1"/>
          </a:solidFill>
          <a:latin typeface="+mn-lt"/>
          <a:ea typeface="+mn-ea"/>
          <a:cs typeface="+mn-cs"/>
        </a:defRPr>
      </a:lvl2pPr>
      <a:lvl3pPr marL="823326" algn="l" defTabSz="823326" rtl="0" eaLnBrk="1" latinLnBrk="0" hangingPunct="1">
        <a:defRPr sz="1621" kern="1200">
          <a:solidFill>
            <a:schemeClr val="tx1"/>
          </a:solidFill>
          <a:latin typeface="+mn-lt"/>
          <a:ea typeface="+mn-ea"/>
          <a:cs typeface="+mn-cs"/>
        </a:defRPr>
      </a:lvl3pPr>
      <a:lvl4pPr marL="1234989" algn="l" defTabSz="823326" rtl="0" eaLnBrk="1" latinLnBrk="0" hangingPunct="1">
        <a:defRPr sz="1621" kern="1200">
          <a:solidFill>
            <a:schemeClr val="tx1"/>
          </a:solidFill>
          <a:latin typeface="+mn-lt"/>
          <a:ea typeface="+mn-ea"/>
          <a:cs typeface="+mn-cs"/>
        </a:defRPr>
      </a:lvl4pPr>
      <a:lvl5pPr marL="1646652" algn="l" defTabSz="823326" rtl="0" eaLnBrk="1" latinLnBrk="0" hangingPunct="1">
        <a:defRPr sz="1621" kern="1200">
          <a:solidFill>
            <a:schemeClr val="tx1"/>
          </a:solidFill>
          <a:latin typeface="+mn-lt"/>
          <a:ea typeface="+mn-ea"/>
          <a:cs typeface="+mn-cs"/>
        </a:defRPr>
      </a:lvl5pPr>
      <a:lvl6pPr marL="2058314" algn="l" defTabSz="823326" rtl="0" eaLnBrk="1" latinLnBrk="0" hangingPunct="1">
        <a:defRPr sz="1621" kern="1200">
          <a:solidFill>
            <a:schemeClr val="tx1"/>
          </a:solidFill>
          <a:latin typeface="+mn-lt"/>
          <a:ea typeface="+mn-ea"/>
          <a:cs typeface="+mn-cs"/>
        </a:defRPr>
      </a:lvl6pPr>
      <a:lvl7pPr marL="2469977" algn="l" defTabSz="823326" rtl="0" eaLnBrk="1" latinLnBrk="0" hangingPunct="1">
        <a:defRPr sz="1621" kern="1200">
          <a:solidFill>
            <a:schemeClr val="tx1"/>
          </a:solidFill>
          <a:latin typeface="+mn-lt"/>
          <a:ea typeface="+mn-ea"/>
          <a:cs typeface="+mn-cs"/>
        </a:defRPr>
      </a:lvl7pPr>
      <a:lvl8pPr marL="2881640" algn="l" defTabSz="823326" rtl="0" eaLnBrk="1" latinLnBrk="0" hangingPunct="1">
        <a:defRPr sz="1621" kern="1200">
          <a:solidFill>
            <a:schemeClr val="tx1"/>
          </a:solidFill>
          <a:latin typeface="+mn-lt"/>
          <a:ea typeface="+mn-ea"/>
          <a:cs typeface="+mn-cs"/>
        </a:defRPr>
      </a:lvl8pPr>
      <a:lvl9pPr marL="3293303" algn="l" defTabSz="823326" rtl="0" eaLnBrk="1" latinLnBrk="0" hangingPunct="1">
        <a:defRPr sz="162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29720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806" rtl="0" eaLnBrk="0" fontAlgn="base" hangingPunct="0">
        <a:spcBef>
          <a:spcPct val="0"/>
        </a:spcBef>
        <a:spcAft>
          <a:spcPct val="0"/>
        </a:spcAft>
        <a:defRPr sz="4412">
          <a:solidFill>
            <a:schemeClr val="tx2"/>
          </a:solidFill>
          <a:latin typeface="+mj-lt"/>
          <a:ea typeface="+mj-ea"/>
          <a:cs typeface="+mj-cs"/>
        </a:defRPr>
      </a:lvl1pPr>
      <a:lvl2pPr algn="ctr" defTabSz="914806" rtl="0" eaLnBrk="0" fontAlgn="base" hangingPunct="0">
        <a:spcBef>
          <a:spcPct val="0"/>
        </a:spcBef>
        <a:spcAft>
          <a:spcPct val="0"/>
        </a:spcAft>
        <a:defRPr sz="4412">
          <a:solidFill>
            <a:schemeClr val="tx2"/>
          </a:solidFill>
          <a:latin typeface="Arial" pitchFamily="34" charset="0"/>
          <a:ea typeface="Geneva" pitchFamily="1" charset="0"/>
          <a:cs typeface="Geneva" pitchFamily="1" charset="0"/>
        </a:defRPr>
      </a:lvl2pPr>
      <a:lvl3pPr algn="ctr" defTabSz="914806" rtl="0" eaLnBrk="0" fontAlgn="base" hangingPunct="0">
        <a:spcBef>
          <a:spcPct val="0"/>
        </a:spcBef>
        <a:spcAft>
          <a:spcPct val="0"/>
        </a:spcAft>
        <a:defRPr sz="4412">
          <a:solidFill>
            <a:schemeClr val="tx2"/>
          </a:solidFill>
          <a:latin typeface="Arial" pitchFamily="34" charset="0"/>
          <a:ea typeface="Geneva" pitchFamily="1" charset="0"/>
          <a:cs typeface="Geneva" pitchFamily="1" charset="0"/>
        </a:defRPr>
      </a:lvl3pPr>
      <a:lvl4pPr algn="ctr" defTabSz="914806" rtl="0" eaLnBrk="0" fontAlgn="base" hangingPunct="0">
        <a:spcBef>
          <a:spcPct val="0"/>
        </a:spcBef>
        <a:spcAft>
          <a:spcPct val="0"/>
        </a:spcAft>
        <a:defRPr sz="4412">
          <a:solidFill>
            <a:schemeClr val="tx2"/>
          </a:solidFill>
          <a:latin typeface="Arial" pitchFamily="34" charset="0"/>
          <a:ea typeface="Geneva" pitchFamily="1" charset="0"/>
          <a:cs typeface="Geneva" pitchFamily="1" charset="0"/>
        </a:defRPr>
      </a:lvl4pPr>
      <a:lvl5pPr algn="ctr" defTabSz="914806" rtl="0" eaLnBrk="0" fontAlgn="base" hangingPunct="0">
        <a:spcBef>
          <a:spcPct val="0"/>
        </a:spcBef>
        <a:spcAft>
          <a:spcPct val="0"/>
        </a:spcAft>
        <a:defRPr sz="4412">
          <a:solidFill>
            <a:schemeClr val="tx2"/>
          </a:solidFill>
          <a:latin typeface="Arial" pitchFamily="34" charset="0"/>
          <a:ea typeface="Geneva" pitchFamily="1" charset="0"/>
          <a:cs typeface="Geneva" pitchFamily="1" charset="0"/>
        </a:defRPr>
      </a:lvl5pPr>
      <a:lvl6pPr marL="411663" algn="ctr" defTabSz="914806" rtl="0" eaLnBrk="0" fontAlgn="base" hangingPunct="0">
        <a:spcBef>
          <a:spcPct val="0"/>
        </a:spcBef>
        <a:spcAft>
          <a:spcPct val="0"/>
        </a:spcAft>
        <a:defRPr sz="4412">
          <a:solidFill>
            <a:schemeClr val="tx2"/>
          </a:solidFill>
          <a:latin typeface="Arial" pitchFamily="34" charset="0"/>
          <a:ea typeface="Geneva" pitchFamily="1" charset="0"/>
          <a:cs typeface="Geneva" pitchFamily="1" charset="0"/>
        </a:defRPr>
      </a:lvl6pPr>
      <a:lvl7pPr marL="823326" algn="ctr" defTabSz="914806" rtl="0" eaLnBrk="0" fontAlgn="base" hangingPunct="0">
        <a:spcBef>
          <a:spcPct val="0"/>
        </a:spcBef>
        <a:spcAft>
          <a:spcPct val="0"/>
        </a:spcAft>
        <a:defRPr sz="4412">
          <a:solidFill>
            <a:schemeClr val="tx2"/>
          </a:solidFill>
          <a:latin typeface="Arial" pitchFamily="34" charset="0"/>
          <a:ea typeface="Geneva" pitchFamily="1" charset="0"/>
          <a:cs typeface="Geneva" pitchFamily="1" charset="0"/>
        </a:defRPr>
      </a:lvl7pPr>
      <a:lvl8pPr marL="1234989" algn="ctr" defTabSz="914806" rtl="0" eaLnBrk="0" fontAlgn="base" hangingPunct="0">
        <a:spcBef>
          <a:spcPct val="0"/>
        </a:spcBef>
        <a:spcAft>
          <a:spcPct val="0"/>
        </a:spcAft>
        <a:defRPr sz="4412">
          <a:solidFill>
            <a:schemeClr val="tx2"/>
          </a:solidFill>
          <a:latin typeface="Arial" pitchFamily="34" charset="0"/>
          <a:ea typeface="Geneva" pitchFamily="1" charset="0"/>
          <a:cs typeface="Geneva" pitchFamily="1" charset="0"/>
        </a:defRPr>
      </a:lvl8pPr>
      <a:lvl9pPr marL="1646652" algn="ctr" defTabSz="914806" rtl="0" eaLnBrk="0" fontAlgn="base" hangingPunct="0">
        <a:spcBef>
          <a:spcPct val="0"/>
        </a:spcBef>
        <a:spcAft>
          <a:spcPct val="0"/>
        </a:spcAft>
        <a:defRPr sz="4412">
          <a:solidFill>
            <a:schemeClr val="tx2"/>
          </a:solidFill>
          <a:latin typeface="Arial" pitchFamily="34" charset="0"/>
          <a:ea typeface="Geneva" pitchFamily="1" charset="0"/>
          <a:cs typeface="Geneva" pitchFamily="1" charset="0"/>
        </a:defRPr>
      </a:lvl9pPr>
    </p:titleStyle>
    <p:bodyStyle>
      <a:lvl1pPr marL="343052" indent="-343052" algn="l" defTabSz="914806" rtl="0" eaLnBrk="0" fontAlgn="base" hangingPunct="0">
        <a:spcBef>
          <a:spcPct val="20000"/>
        </a:spcBef>
        <a:spcAft>
          <a:spcPct val="0"/>
        </a:spcAft>
        <a:buChar char="•"/>
        <a:defRPr sz="3241">
          <a:solidFill>
            <a:schemeClr val="tx1"/>
          </a:solidFill>
          <a:latin typeface="+mn-lt"/>
          <a:ea typeface="+mn-ea"/>
          <a:cs typeface="+mn-cs"/>
        </a:defRPr>
      </a:lvl1pPr>
      <a:lvl2pPr marL="743280" indent="-285877" algn="l" defTabSz="914806" rtl="0" eaLnBrk="0" fontAlgn="base" hangingPunct="0">
        <a:spcBef>
          <a:spcPct val="20000"/>
        </a:spcBef>
        <a:spcAft>
          <a:spcPct val="0"/>
        </a:spcAft>
        <a:buChar char="–"/>
        <a:defRPr sz="2791">
          <a:solidFill>
            <a:schemeClr val="tx1"/>
          </a:solidFill>
          <a:latin typeface="+mn-lt"/>
          <a:ea typeface="+mn-ea"/>
          <a:cs typeface="+mn-cs"/>
        </a:defRPr>
      </a:lvl2pPr>
      <a:lvl3pPr marL="1143508" indent="-228702" algn="l" defTabSz="914806" rtl="0" eaLnBrk="0" fontAlgn="base" hangingPunct="0">
        <a:spcBef>
          <a:spcPct val="20000"/>
        </a:spcBef>
        <a:spcAft>
          <a:spcPct val="0"/>
        </a:spcAft>
        <a:buChar char="•"/>
        <a:defRPr sz="2431">
          <a:solidFill>
            <a:schemeClr val="tx1"/>
          </a:solidFill>
          <a:latin typeface="+mn-lt"/>
          <a:ea typeface="+mn-ea"/>
          <a:cs typeface="+mn-cs"/>
        </a:defRPr>
      </a:lvl3pPr>
      <a:lvl4pPr marL="1600911" indent="-228702" algn="l" defTabSz="914806" rtl="0" eaLnBrk="0" fontAlgn="base" hangingPunct="0">
        <a:spcBef>
          <a:spcPct val="20000"/>
        </a:spcBef>
        <a:spcAft>
          <a:spcPct val="0"/>
        </a:spcAft>
        <a:buChar char="–"/>
        <a:defRPr sz="1981">
          <a:solidFill>
            <a:schemeClr val="tx1"/>
          </a:solidFill>
          <a:latin typeface="+mn-lt"/>
          <a:ea typeface="+mn-ea"/>
          <a:cs typeface="+mn-cs"/>
        </a:defRPr>
      </a:lvl4pPr>
      <a:lvl5pPr marL="2058314" indent="-228702" algn="l" defTabSz="914806" rtl="0" eaLnBrk="0" fontAlgn="base" hangingPunct="0">
        <a:spcBef>
          <a:spcPct val="20000"/>
        </a:spcBef>
        <a:spcAft>
          <a:spcPct val="0"/>
        </a:spcAft>
        <a:buChar char="»"/>
        <a:defRPr sz="1981">
          <a:solidFill>
            <a:schemeClr val="tx1"/>
          </a:solidFill>
          <a:latin typeface="+mn-lt"/>
          <a:ea typeface="+mn-ea"/>
          <a:cs typeface="+mn-cs"/>
        </a:defRPr>
      </a:lvl5pPr>
      <a:lvl6pPr marL="2469977" indent="-228702" algn="l" defTabSz="914806" rtl="0" eaLnBrk="0" fontAlgn="base" hangingPunct="0">
        <a:spcBef>
          <a:spcPct val="20000"/>
        </a:spcBef>
        <a:spcAft>
          <a:spcPct val="0"/>
        </a:spcAft>
        <a:buChar char="»"/>
        <a:defRPr sz="1981">
          <a:solidFill>
            <a:schemeClr val="tx1"/>
          </a:solidFill>
          <a:latin typeface="+mn-lt"/>
          <a:ea typeface="+mn-ea"/>
          <a:cs typeface="+mn-cs"/>
        </a:defRPr>
      </a:lvl6pPr>
      <a:lvl7pPr marL="2881640" indent="-228702" algn="l" defTabSz="914806" rtl="0" eaLnBrk="0" fontAlgn="base" hangingPunct="0">
        <a:spcBef>
          <a:spcPct val="20000"/>
        </a:spcBef>
        <a:spcAft>
          <a:spcPct val="0"/>
        </a:spcAft>
        <a:buChar char="»"/>
        <a:defRPr sz="1981">
          <a:solidFill>
            <a:schemeClr val="tx1"/>
          </a:solidFill>
          <a:latin typeface="+mn-lt"/>
          <a:ea typeface="+mn-ea"/>
          <a:cs typeface="+mn-cs"/>
        </a:defRPr>
      </a:lvl7pPr>
      <a:lvl8pPr marL="3293303" indent="-228702" algn="l" defTabSz="914806" rtl="0" eaLnBrk="0" fontAlgn="base" hangingPunct="0">
        <a:spcBef>
          <a:spcPct val="20000"/>
        </a:spcBef>
        <a:spcAft>
          <a:spcPct val="0"/>
        </a:spcAft>
        <a:buChar char="»"/>
        <a:defRPr sz="1981">
          <a:solidFill>
            <a:schemeClr val="tx1"/>
          </a:solidFill>
          <a:latin typeface="+mn-lt"/>
          <a:ea typeface="+mn-ea"/>
          <a:cs typeface="+mn-cs"/>
        </a:defRPr>
      </a:lvl8pPr>
      <a:lvl9pPr marL="3704966" indent="-228702" algn="l" defTabSz="914806" rtl="0" eaLnBrk="0" fontAlgn="base" hangingPunct="0">
        <a:spcBef>
          <a:spcPct val="20000"/>
        </a:spcBef>
        <a:spcAft>
          <a:spcPct val="0"/>
        </a:spcAft>
        <a:buChar char="»"/>
        <a:defRPr sz="1981">
          <a:solidFill>
            <a:schemeClr val="tx1"/>
          </a:solidFill>
          <a:latin typeface="+mn-lt"/>
          <a:ea typeface="+mn-ea"/>
          <a:cs typeface="+mn-cs"/>
        </a:defRPr>
      </a:lvl9pPr>
    </p:bodyStyle>
    <p:otherStyle>
      <a:defPPr>
        <a:defRPr lang="en-US"/>
      </a:defPPr>
      <a:lvl1pPr marL="0" algn="l" defTabSz="823326" rtl="0" eaLnBrk="1" latinLnBrk="0" hangingPunct="1">
        <a:defRPr sz="1621" kern="1200">
          <a:solidFill>
            <a:schemeClr val="tx1"/>
          </a:solidFill>
          <a:latin typeface="+mn-lt"/>
          <a:ea typeface="+mn-ea"/>
          <a:cs typeface="+mn-cs"/>
        </a:defRPr>
      </a:lvl1pPr>
      <a:lvl2pPr marL="411663" algn="l" defTabSz="823326" rtl="0" eaLnBrk="1" latinLnBrk="0" hangingPunct="1">
        <a:defRPr sz="1621" kern="1200">
          <a:solidFill>
            <a:schemeClr val="tx1"/>
          </a:solidFill>
          <a:latin typeface="+mn-lt"/>
          <a:ea typeface="+mn-ea"/>
          <a:cs typeface="+mn-cs"/>
        </a:defRPr>
      </a:lvl2pPr>
      <a:lvl3pPr marL="823326" algn="l" defTabSz="823326" rtl="0" eaLnBrk="1" latinLnBrk="0" hangingPunct="1">
        <a:defRPr sz="1621" kern="1200">
          <a:solidFill>
            <a:schemeClr val="tx1"/>
          </a:solidFill>
          <a:latin typeface="+mn-lt"/>
          <a:ea typeface="+mn-ea"/>
          <a:cs typeface="+mn-cs"/>
        </a:defRPr>
      </a:lvl3pPr>
      <a:lvl4pPr marL="1234989" algn="l" defTabSz="823326" rtl="0" eaLnBrk="1" latinLnBrk="0" hangingPunct="1">
        <a:defRPr sz="1621" kern="1200">
          <a:solidFill>
            <a:schemeClr val="tx1"/>
          </a:solidFill>
          <a:latin typeface="+mn-lt"/>
          <a:ea typeface="+mn-ea"/>
          <a:cs typeface="+mn-cs"/>
        </a:defRPr>
      </a:lvl4pPr>
      <a:lvl5pPr marL="1646652" algn="l" defTabSz="823326" rtl="0" eaLnBrk="1" latinLnBrk="0" hangingPunct="1">
        <a:defRPr sz="1621" kern="1200">
          <a:solidFill>
            <a:schemeClr val="tx1"/>
          </a:solidFill>
          <a:latin typeface="+mn-lt"/>
          <a:ea typeface="+mn-ea"/>
          <a:cs typeface="+mn-cs"/>
        </a:defRPr>
      </a:lvl5pPr>
      <a:lvl6pPr marL="2058314" algn="l" defTabSz="823326" rtl="0" eaLnBrk="1" latinLnBrk="0" hangingPunct="1">
        <a:defRPr sz="1621" kern="1200">
          <a:solidFill>
            <a:schemeClr val="tx1"/>
          </a:solidFill>
          <a:latin typeface="+mn-lt"/>
          <a:ea typeface="+mn-ea"/>
          <a:cs typeface="+mn-cs"/>
        </a:defRPr>
      </a:lvl6pPr>
      <a:lvl7pPr marL="2469977" algn="l" defTabSz="823326" rtl="0" eaLnBrk="1" latinLnBrk="0" hangingPunct="1">
        <a:defRPr sz="1621" kern="1200">
          <a:solidFill>
            <a:schemeClr val="tx1"/>
          </a:solidFill>
          <a:latin typeface="+mn-lt"/>
          <a:ea typeface="+mn-ea"/>
          <a:cs typeface="+mn-cs"/>
        </a:defRPr>
      </a:lvl7pPr>
      <a:lvl8pPr marL="2881640" algn="l" defTabSz="823326" rtl="0" eaLnBrk="1" latinLnBrk="0" hangingPunct="1">
        <a:defRPr sz="1621" kern="1200">
          <a:solidFill>
            <a:schemeClr val="tx1"/>
          </a:solidFill>
          <a:latin typeface="+mn-lt"/>
          <a:ea typeface="+mn-ea"/>
          <a:cs typeface="+mn-cs"/>
        </a:defRPr>
      </a:lvl8pPr>
      <a:lvl9pPr marL="3293303" algn="l" defTabSz="823326" rtl="0" eaLnBrk="1" latinLnBrk="0" hangingPunct="1">
        <a:defRPr sz="16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26</a:t>
            </a:r>
            <a:endParaRPr lang="en-US" dirty="0"/>
          </a:p>
        </p:txBody>
      </p:sp>
      <p:sp>
        <p:nvSpPr>
          <p:cNvPr id="3" name="Subtitle 2"/>
          <p:cNvSpPr>
            <a:spLocks noGrp="1"/>
          </p:cNvSpPr>
          <p:nvPr>
            <p:ph type="subTitle" idx="1"/>
          </p:nvPr>
        </p:nvSpPr>
        <p:spPr/>
        <p:txBody>
          <a:bodyPr/>
          <a:lstStyle/>
          <a:p>
            <a:r>
              <a:rPr lang="en-US" dirty="0" smtClean="0"/>
              <a:t>WORLD War 1</a:t>
            </a:r>
            <a:endParaRPr lang="en-US" dirty="0"/>
          </a:p>
        </p:txBody>
      </p:sp>
    </p:spTree>
    <p:extLst>
      <p:ext uri="{BB962C8B-B14F-4D97-AF65-F5344CB8AC3E}">
        <p14:creationId xmlns:p14="http://schemas.microsoft.com/office/powerpoint/2010/main" val="89683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5" descr="C:\Users\rakesh.jawale\Desktop\HSGEO15_TC_C07_L1_ls04\Image.png">
            <a:hlinkClick r:id="" action="ppaction://hlinkshowjump?jump=nextslid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368" y="-12864"/>
            <a:ext cx="9356497" cy="6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3">
            <a:hlinkClick r:id="" action="ppaction://hlinkshowjump?jump=nextslide"/>
          </p:cNvPr>
          <p:cNvSpPr txBox="1">
            <a:spLocks noChangeArrowheads="1"/>
          </p:cNvSpPr>
          <p:nvPr/>
        </p:nvSpPr>
        <p:spPr bwMode="auto">
          <a:xfrm>
            <a:off x="1632870" y="1430"/>
            <a:ext cx="7624129" cy="42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Myriad Pro" pitchFamily="34" charset="0"/>
                <a:ea typeface="Geneva" pitchFamily="1" charset="0"/>
                <a:cs typeface="Geneva" pitchFamily="1" charset="0"/>
              </a:defRPr>
            </a:lvl1pPr>
            <a:lvl2pPr marL="742950" indent="-285750">
              <a:defRPr sz="2400">
                <a:solidFill>
                  <a:schemeClr val="tx1"/>
                </a:solidFill>
                <a:latin typeface="Myriad Pro" pitchFamily="34" charset="0"/>
                <a:ea typeface="Geneva" pitchFamily="1" charset="0"/>
                <a:cs typeface="Geneva" pitchFamily="1" charset="0"/>
              </a:defRPr>
            </a:lvl2pPr>
            <a:lvl3pPr marL="1143000" indent="-228600">
              <a:defRPr sz="2400">
                <a:solidFill>
                  <a:schemeClr val="tx1"/>
                </a:solidFill>
                <a:latin typeface="Myriad Pro" pitchFamily="34" charset="0"/>
                <a:ea typeface="Geneva" pitchFamily="1" charset="0"/>
                <a:cs typeface="Geneva" pitchFamily="1" charset="0"/>
              </a:defRPr>
            </a:lvl3pPr>
            <a:lvl4pPr marL="1600200" indent="-228600">
              <a:defRPr sz="2400">
                <a:solidFill>
                  <a:schemeClr val="tx1"/>
                </a:solidFill>
                <a:latin typeface="Myriad Pro" pitchFamily="34" charset="0"/>
                <a:ea typeface="Geneva" pitchFamily="1" charset="0"/>
                <a:cs typeface="Geneva" pitchFamily="1" charset="0"/>
              </a:defRPr>
            </a:lvl4pPr>
            <a:lvl5pPr marL="2057400" indent="-228600">
              <a:defRPr sz="2400">
                <a:solidFill>
                  <a:schemeClr val="tx1"/>
                </a:solidFill>
                <a:latin typeface="Myriad Pro" pitchFamily="34" charset="0"/>
                <a:ea typeface="Geneva" pitchFamily="1" charset="0"/>
                <a:cs typeface="Geneva" pitchFamily="1" charset="0"/>
              </a:defRPr>
            </a:lvl5pPr>
            <a:lvl6pPr marL="25146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6pPr>
            <a:lvl7pPr marL="29718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7pPr>
            <a:lvl8pPr marL="34290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8pPr>
            <a:lvl9pPr marL="38862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9pPr>
          </a:lstStyle>
          <a:p>
            <a:pPr eaLnBrk="0" fontAlgn="base" hangingPunct="0">
              <a:spcBef>
                <a:spcPct val="0"/>
              </a:spcBef>
              <a:spcAft>
                <a:spcPct val="0"/>
              </a:spcAft>
              <a:buFont typeface="Arial" panose="020B0604020202020204" pitchFamily="34" charset="0"/>
              <a:buNone/>
            </a:pPr>
            <a:r>
              <a:rPr lang="en-US" altLang="en-US" sz="2161" b="1">
                <a:solidFill>
                  <a:srgbClr val="FFFFFF"/>
                </a:solidFill>
                <a:latin typeface="Verdana" panose="020B0604030504040204" pitchFamily="34" charset="0"/>
              </a:rPr>
              <a:t>A War on Two Fronts</a:t>
            </a:r>
          </a:p>
        </p:txBody>
      </p:sp>
      <p:sp>
        <p:nvSpPr>
          <p:cNvPr id="1028" name="Text Box 14">
            <a:hlinkClick r:id="" action="ppaction://hlinkshowjump?jump=nextslide"/>
          </p:cNvPr>
          <p:cNvSpPr txBox="1">
            <a:spLocks noChangeArrowheads="1"/>
          </p:cNvSpPr>
          <p:nvPr/>
        </p:nvSpPr>
        <p:spPr bwMode="auto">
          <a:xfrm>
            <a:off x="2733465" y="707527"/>
            <a:ext cx="7123858" cy="729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Myriad Pro" pitchFamily="34" charset="0"/>
                <a:ea typeface="Geneva" pitchFamily="1" charset="0"/>
                <a:cs typeface="Geneva" pitchFamily="1" charset="0"/>
              </a:defRPr>
            </a:lvl1pPr>
            <a:lvl2pPr marL="742950" indent="-285750">
              <a:defRPr sz="2400">
                <a:solidFill>
                  <a:schemeClr val="tx1"/>
                </a:solidFill>
                <a:latin typeface="Myriad Pro" pitchFamily="34" charset="0"/>
                <a:ea typeface="Geneva" pitchFamily="1" charset="0"/>
                <a:cs typeface="Geneva" pitchFamily="1" charset="0"/>
              </a:defRPr>
            </a:lvl2pPr>
            <a:lvl3pPr marL="1143000" indent="-228600">
              <a:defRPr sz="2400">
                <a:solidFill>
                  <a:schemeClr val="tx1"/>
                </a:solidFill>
                <a:latin typeface="Myriad Pro" pitchFamily="34" charset="0"/>
                <a:ea typeface="Geneva" pitchFamily="1" charset="0"/>
                <a:cs typeface="Geneva" pitchFamily="1" charset="0"/>
              </a:defRPr>
            </a:lvl3pPr>
            <a:lvl4pPr marL="1600200" indent="-228600">
              <a:defRPr sz="2400">
                <a:solidFill>
                  <a:schemeClr val="tx1"/>
                </a:solidFill>
                <a:latin typeface="Myriad Pro" pitchFamily="34" charset="0"/>
                <a:ea typeface="Geneva" pitchFamily="1" charset="0"/>
                <a:cs typeface="Geneva" pitchFamily="1" charset="0"/>
              </a:defRPr>
            </a:lvl4pPr>
            <a:lvl5pPr marL="2057400" indent="-228600">
              <a:defRPr sz="2400">
                <a:solidFill>
                  <a:schemeClr val="tx1"/>
                </a:solidFill>
                <a:latin typeface="Myriad Pro" pitchFamily="34" charset="0"/>
                <a:ea typeface="Geneva" pitchFamily="1" charset="0"/>
                <a:cs typeface="Geneva" pitchFamily="1" charset="0"/>
              </a:defRPr>
            </a:lvl5pPr>
            <a:lvl6pPr marL="25146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6pPr>
            <a:lvl7pPr marL="29718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7pPr>
            <a:lvl8pPr marL="34290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8pPr>
            <a:lvl9pPr marL="38862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9pPr>
          </a:lstStyle>
          <a:p>
            <a:pPr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How did the war on the Western Front compare with the war on the Eastern Front?</a:t>
            </a:r>
          </a:p>
        </p:txBody>
      </p:sp>
      <p:graphicFrame>
        <p:nvGraphicFramePr>
          <p:cNvPr id="6" name="Table 5"/>
          <p:cNvGraphicFramePr>
            <a:graphicFrameLocks noGrp="1"/>
          </p:cNvGraphicFramePr>
          <p:nvPr/>
        </p:nvGraphicFramePr>
        <p:xfrm>
          <a:off x="2773487" y="1588004"/>
          <a:ext cx="7203902" cy="5088750"/>
        </p:xfrm>
        <a:graphic>
          <a:graphicData uri="http://schemas.openxmlformats.org/drawingml/2006/table">
            <a:tbl>
              <a:tblPr firstRow="1" bandRow="1">
                <a:tableStyleId>{5C22544A-7EE6-4342-B048-85BDC9FD1C3A}</a:tableStyleId>
              </a:tblPr>
              <a:tblGrid>
                <a:gridCol w="3601951"/>
                <a:gridCol w="3601951"/>
              </a:tblGrid>
              <a:tr h="520223">
                <a:tc>
                  <a:txBody>
                    <a:bodyPr/>
                    <a:lstStyle/>
                    <a:p>
                      <a:r>
                        <a:rPr lang="en-US" sz="2100" dirty="0" smtClean="0">
                          <a:solidFill>
                            <a:schemeClr val="tx1"/>
                          </a:solidFill>
                          <a:latin typeface="Verdana" pitchFamily="34" charset="0"/>
                          <a:ea typeface="Verdana" pitchFamily="34" charset="0"/>
                          <a:cs typeface="Verdana" pitchFamily="34" charset="0"/>
                        </a:rPr>
                        <a:t>Western Front</a:t>
                      </a:r>
                      <a:endParaRPr lang="en-US" sz="2100" dirty="0">
                        <a:solidFill>
                          <a:schemeClr val="tx1"/>
                        </a:solidFill>
                        <a:latin typeface="Verdana" pitchFamily="34" charset="0"/>
                        <a:ea typeface="Verdana" pitchFamily="34" charset="0"/>
                        <a:cs typeface="Verdana" pitchFamily="34" charset="0"/>
                      </a:endParaRPr>
                    </a:p>
                  </a:txBody>
                  <a:tcPr marL="246991" marR="82330" marT="82321" marB="411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100" dirty="0" smtClean="0">
                          <a:solidFill>
                            <a:schemeClr val="tx1"/>
                          </a:solidFill>
                          <a:latin typeface="Verdana" pitchFamily="34" charset="0"/>
                          <a:ea typeface="Verdana" pitchFamily="34" charset="0"/>
                          <a:cs typeface="Verdana" pitchFamily="34" charset="0"/>
                        </a:rPr>
                        <a:t>Eastern Front</a:t>
                      </a:r>
                      <a:endParaRPr lang="en-US" sz="2100" dirty="0">
                        <a:solidFill>
                          <a:schemeClr val="tx1"/>
                        </a:solidFill>
                        <a:latin typeface="Verdana" pitchFamily="34" charset="0"/>
                        <a:ea typeface="Verdana" pitchFamily="34" charset="0"/>
                        <a:cs typeface="Verdana" pitchFamily="34" charset="0"/>
                      </a:endParaRPr>
                    </a:p>
                  </a:txBody>
                  <a:tcPr marL="246991" marR="82330" marT="82321" marB="411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520653">
                <a:tc>
                  <a:txBody>
                    <a:bodyPr/>
                    <a:lstStyle/>
                    <a:p>
                      <a:r>
                        <a:rPr lang="en-US" sz="2100" dirty="0" smtClean="0">
                          <a:solidFill>
                            <a:schemeClr val="tx1"/>
                          </a:solidFill>
                          <a:latin typeface="Verdana" pitchFamily="34" charset="0"/>
                          <a:ea typeface="Verdana" pitchFamily="34" charset="0"/>
                          <a:cs typeface="Verdana" pitchFamily="34" charset="0"/>
                        </a:rPr>
                        <a:t>French and German trenches stretching  from English Channel   to Switzerland</a:t>
                      </a:r>
                      <a:endParaRPr lang="en-US" sz="2100" dirty="0">
                        <a:solidFill>
                          <a:schemeClr val="tx1"/>
                        </a:solidFill>
                        <a:latin typeface="Verdana" pitchFamily="34" charset="0"/>
                        <a:ea typeface="Verdana" pitchFamily="34" charset="0"/>
                        <a:cs typeface="Verdana" pitchFamily="34" charset="0"/>
                      </a:endParaRPr>
                    </a:p>
                  </a:txBody>
                  <a:tcPr marL="246991" marR="82330" marT="82321" marB="411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100" dirty="0" smtClean="0">
                          <a:solidFill>
                            <a:schemeClr val="tx1"/>
                          </a:solidFill>
                          <a:latin typeface="Verdana" pitchFamily="34" charset="0"/>
                          <a:ea typeface="Verdana" pitchFamily="34" charset="0"/>
                          <a:cs typeface="Verdana" pitchFamily="34" charset="0"/>
                        </a:rPr>
                        <a:t>Troops not entrenched— very mobile</a:t>
                      </a:r>
                      <a:endParaRPr lang="en-US" sz="2100" dirty="0">
                        <a:solidFill>
                          <a:schemeClr val="tx1"/>
                        </a:solidFill>
                        <a:latin typeface="Verdana" pitchFamily="34" charset="0"/>
                        <a:ea typeface="Verdana" pitchFamily="34" charset="0"/>
                        <a:cs typeface="Verdana" pitchFamily="34" charset="0"/>
                      </a:endParaRPr>
                    </a:p>
                  </a:txBody>
                  <a:tcPr marL="246991" marR="82330" marT="82321" marB="411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440618">
                <a:tc>
                  <a:txBody>
                    <a:bodyPr/>
                    <a:lstStyle/>
                    <a:p>
                      <a:r>
                        <a:rPr lang="en-US" sz="2100" dirty="0" smtClean="0">
                          <a:solidFill>
                            <a:schemeClr val="tx1"/>
                          </a:solidFill>
                          <a:latin typeface="Verdana" pitchFamily="34" charset="0"/>
                          <a:ea typeface="Verdana" pitchFamily="34" charset="0"/>
                          <a:cs typeface="Verdana" pitchFamily="34" charset="0"/>
                        </a:rPr>
                        <a:t>German </a:t>
                      </a:r>
                      <a:r>
                        <a:rPr lang="en-US" sz="2100" dirty="0" err="1" smtClean="0">
                          <a:solidFill>
                            <a:schemeClr val="tx1"/>
                          </a:solidFill>
                          <a:latin typeface="Verdana" pitchFamily="34" charset="0"/>
                          <a:ea typeface="Verdana" pitchFamily="34" charset="0"/>
                          <a:cs typeface="Verdana" pitchFamily="34" charset="0"/>
                        </a:rPr>
                        <a:t>Schlieffen</a:t>
                      </a:r>
                      <a:r>
                        <a:rPr lang="en-US" sz="2100" dirty="0" smtClean="0">
                          <a:solidFill>
                            <a:schemeClr val="tx1"/>
                          </a:solidFill>
                          <a:latin typeface="Verdana" pitchFamily="34" charset="0"/>
                          <a:ea typeface="Verdana" pitchFamily="34" charset="0"/>
                          <a:cs typeface="Verdana" pitchFamily="34" charset="0"/>
                        </a:rPr>
                        <a:t> Plan stopped by French troops</a:t>
                      </a:r>
                      <a:endParaRPr lang="en-US" sz="2100" dirty="0">
                        <a:solidFill>
                          <a:schemeClr val="tx1"/>
                        </a:solidFill>
                        <a:latin typeface="Verdana" pitchFamily="34" charset="0"/>
                        <a:ea typeface="Verdana" pitchFamily="34" charset="0"/>
                        <a:cs typeface="Verdana" pitchFamily="34" charset="0"/>
                      </a:endParaRPr>
                    </a:p>
                  </a:txBody>
                  <a:tcPr marL="246991" marR="82330" marT="82321" marB="411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100" dirty="0" smtClean="0">
                          <a:solidFill>
                            <a:schemeClr val="tx1"/>
                          </a:solidFill>
                          <a:latin typeface="Verdana" pitchFamily="34" charset="0"/>
                          <a:ea typeface="Verdana" pitchFamily="34" charset="0"/>
                          <a:cs typeface="Verdana" pitchFamily="34" charset="0"/>
                        </a:rPr>
                        <a:t>Russians defeated in Germany and Galicia—suffer 2.5 million casualties</a:t>
                      </a:r>
                      <a:endParaRPr lang="en-US" sz="2100" dirty="0">
                        <a:solidFill>
                          <a:schemeClr val="tx1"/>
                        </a:solidFill>
                        <a:latin typeface="Verdana" pitchFamily="34" charset="0"/>
                        <a:ea typeface="Verdana" pitchFamily="34" charset="0"/>
                        <a:cs typeface="Verdana" pitchFamily="34" charset="0"/>
                      </a:endParaRPr>
                    </a:p>
                  </a:txBody>
                  <a:tcPr marL="246991" marR="82330" marT="82321" marB="411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080464">
                <a:tc>
                  <a:txBody>
                    <a:bodyPr/>
                    <a:lstStyle/>
                    <a:p>
                      <a:r>
                        <a:rPr lang="en-US" sz="2100" dirty="0" smtClean="0">
                          <a:solidFill>
                            <a:schemeClr val="tx1"/>
                          </a:solidFill>
                          <a:latin typeface="Verdana" pitchFamily="34" charset="0"/>
                          <a:ea typeface="Verdana" pitchFamily="34" charset="0"/>
                          <a:cs typeface="Verdana" pitchFamily="34" charset="0"/>
                        </a:rPr>
                        <a:t>Both sides bogged down in trenches for most of war</a:t>
                      </a:r>
                      <a:endParaRPr lang="en-US" sz="2100" dirty="0">
                        <a:solidFill>
                          <a:schemeClr val="tx1"/>
                        </a:solidFill>
                        <a:latin typeface="Verdana" pitchFamily="34" charset="0"/>
                        <a:ea typeface="Verdana" pitchFamily="34" charset="0"/>
                        <a:cs typeface="Verdana" pitchFamily="34" charset="0"/>
                      </a:endParaRPr>
                    </a:p>
                  </a:txBody>
                  <a:tcPr marL="246991" marR="82330" marT="82321" marB="411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100" dirty="0" smtClean="0">
                          <a:solidFill>
                            <a:schemeClr val="tx1"/>
                          </a:solidFill>
                          <a:latin typeface="Verdana" pitchFamily="34" charset="0"/>
                          <a:ea typeface="Verdana" pitchFamily="34" charset="0"/>
                          <a:cs typeface="Verdana" pitchFamily="34" charset="0"/>
                        </a:rPr>
                        <a:t>Successes for Germany and Austria-Hungary</a:t>
                      </a:r>
                      <a:endParaRPr lang="en-US" sz="2100" dirty="0">
                        <a:solidFill>
                          <a:schemeClr val="tx1"/>
                        </a:solidFill>
                        <a:latin typeface="Verdana" pitchFamily="34" charset="0"/>
                        <a:ea typeface="Verdana" pitchFamily="34" charset="0"/>
                        <a:cs typeface="Verdana" pitchFamily="34" charset="0"/>
                      </a:endParaRPr>
                    </a:p>
                  </a:txBody>
                  <a:tcPr marL="246991" marR="82330" marT="82321" marB="411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3654">
                <a:tc>
                  <a:txBody>
                    <a:bodyPr/>
                    <a:lstStyle/>
                    <a:p>
                      <a:r>
                        <a:rPr lang="en-US" sz="2100" dirty="0" smtClean="0">
                          <a:solidFill>
                            <a:schemeClr val="tx1"/>
                          </a:solidFill>
                          <a:latin typeface="Verdana" pitchFamily="34" charset="0"/>
                          <a:ea typeface="Verdana" pitchFamily="34" charset="0"/>
                          <a:cs typeface="Verdana" pitchFamily="34" charset="0"/>
                        </a:rPr>
                        <a:t>Enormous loss of life</a:t>
                      </a:r>
                      <a:endParaRPr lang="en-US" sz="2100" dirty="0">
                        <a:solidFill>
                          <a:schemeClr val="tx1"/>
                        </a:solidFill>
                        <a:latin typeface="Verdana" pitchFamily="34" charset="0"/>
                        <a:ea typeface="Verdana" pitchFamily="34" charset="0"/>
                        <a:cs typeface="Verdana" pitchFamily="34" charset="0"/>
                      </a:endParaRPr>
                    </a:p>
                  </a:txBody>
                  <a:tcPr marL="246991" marR="82330" marT="82321" marB="411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2100" dirty="0" smtClean="0">
                          <a:solidFill>
                            <a:schemeClr val="tx1"/>
                          </a:solidFill>
                          <a:latin typeface="Verdana" pitchFamily="34" charset="0"/>
                          <a:ea typeface="Verdana" pitchFamily="34" charset="0"/>
                          <a:cs typeface="Verdana" pitchFamily="34" charset="0"/>
                        </a:rPr>
                        <a:t>Enormous loss of life</a:t>
                      </a:r>
                      <a:endParaRPr lang="en-US" sz="2100" dirty="0">
                        <a:solidFill>
                          <a:schemeClr val="tx1"/>
                        </a:solidFill>
                        <a:latin typeface="Verdana" pitchFamily="34" charset="0"/>
                        <a:ea typeface="Verdana" pitchFamily="34" charset="0"/>
                        <a:cs typeface="Verdana" pitchFamily="34" charset="0"/>
                      </a:endParaRPr>
                    </a:p>
                  </a:txBody>
                  <a:tcPr marL="246991" marR="82330" marT="82321" marB="4116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322826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5" descr="C:\Users\rakesh.jawale\Desktop\HSGEO15_TC_C07_L1_ls04\Image.png">
            <a:hlinkClick r:id="" action="ppaction://hlinkshowjump?jump=next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368" y="-12864"/>
            <a:ext cx="9356497" cy="6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3">
            <a:hlinkClick r:id="" action="ppaction://hlinkshowjump?jump=nextslide"/>
          </p:cNvPr>
          <p:cNvSpPr txBox="1">
            <a:spLocks noChangeArrowheads="1"/>
          </p:cNvSpPr>
          <p:nvPr/>
        </p:nvSpPr>
        <p:spPr bwMode="auto">
          <a:xfrm>
            <a:off x="1632870" y="1430"/>
            <a:ext cx="7624129" cy="42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Myriad Pro" pitchFamily="34" charset="0"/>
                <a:ea typeface="Geneva" pitchFamily="1" charset="0"/>
                <a:cs typeface="Geneva" pitchFamily="1" charset="0"/>
              </a:defRPr>
            </a:lvl1pPr>
            <a:lvl2pPr marL="742950" indent="-285750">
              <a:defRPr sz="2400">
                <a:solidFill>
                  <a:schemeClr val="tx1"/>
                </a:solidFill>
                <a:latin typeface="Myriad Pro" pitchFamily="34" charset="0"/>
                <a:ea typeface="Geneva" pitchFamily="1" charset="0"/>
                <a:cs typeface="Geneva" pitchFamily="1" charset="0"/>
              </a:defRPr>
            </a:lvl2pPr>
            <a:lvl3pPr marL="1143000" indent="-228600">
              <a:defRPr sz="2400">
                <a:solidFill>
                  <a:schemeClr val="tx1"/>
                </a:solidFill>
                <a:latin typeface="Myriad Pro" pitchFamily="34" charset="0"/>
                <a:ea typeface="Geneva" pitchFamily="1" charset="0"/>
                <a:cs typeface="Geneva" pitchFamily="1" charset="0"/>
              </a:defRPr>
            </a:lvl3pPr>
            <a:lvl4pPr marL="1600200" indent="-228600">
              <a:defRPr sz="2400">
                <a:solidFill>
                  <a:schemeClr val="tx1"/>
                </a:solidFill>
                <a:latin typeface="Myriad Pro" pitchFamily="34" charset="0"/>
                <a:ea typeface="Geneva" pitchFamily="1" charset="0"/>
                <a:cs typeface="Geneva" pitchFamily="1" charset="0"/>
              </a:defRPr>
            </a:lvl4pPr>
            <a:lvl5pPr marL="2057400" indent="-228600">
              <a:defRPr sz="2400">
                <a:solidFill>
                  <a:schemeClr val="tx1"/>
                </a:solidFill>
                <a:latin typeface="Myriad Pro" pitchFamily="34" charset="0"/>
                <a:ea typeface="Geneva" pitchFamily="1" charset="0"/>
                <a:cs typeface="Geneva" pitchFamily="1" charset="0"/>
              </a:defRPr>
            </a:lvl5pPr>
            <a:lvl6pPr marL="25146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6pPr>
            <a:lvl7pPr marL="29718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7pPr>
            <a:lvl8pPr marL="34290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8pPr>
            <a:lvl9pPr marL="38862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9pPr>
          </a:lstStyle>
          <a:p>
            <a:pPr eaLnBrk="0" fontAlgn="base" hangingPunct="0">
              <a:spcBef>
                <a:spcPct val="0"/>
              </a:spcBef>
              <a:spcAft>
                <a:spcPct val="0"/>
              </a:spcAft>
              <a:buFont typeface="Arial" panose="020B0604020202020204" pitchFamily="34" charset="0"/>
              <a:buNone/>
            </a:pPr>
            <a:r>
              <a:rPr lang="en-US" altLang="en-US" sz="2161" b="1">
                <a:solidFill>
                  <a:srgbClr val="FFFFFF"/>
                </a:solidFill>
                <a:latin typeface="Verdana" panose="020B0604030504040204" pitchFamily="34" charset="0"/>
              </a:rPr>
              <a:t>The War Widens</a:t>
            </a:r>
          </a:p>
        </p:txBody>
      </p:sp>
      <p:pic>
        <p:nvPicPr>
          <p:cNvPr id="1028" name="Picture 12" descr="left">
            <a:hlinkClick r:id="" action="ppaction://hlinkshowjump?jump=nextslide"/>
          </p:cNvPr>
          <p:cNvPicPr>
            <a:picLocks noChangeAspect="1" noChangeArrowheads="1"/>
          </p:cNvPicPr>
          <p:nvPr/>
        </p:nvPicPr>
        <p:blipFill>
          <a:blip r:embed="rId3">
            <a:lum bright="30000"/>
            <a:extLst>
              <a:ext uri="{28A0092B-C50C-407E-A947-70E740481C1C}">
                <a14:useLocalDpi xmlns:a14="http://schemas.microsoft.com/office/drawing/2010/main" val="0"/>
              </a:ext>
            </a:extLst>
          </a:blip>
          <a:srcRect/>
          <a:stretch>
            <a:fillRect/>
          </a:stretch>
        </p:blipFill>
        <p:spPr bwMode="auto">
          <a:xfrm>
            <a:off x="2093119" y="6350584"/>
            <a:ext cx="241559" cy="327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 Box 14">
            <a:hlinkClick r:id="" action="ppaction://hlinkshowjump?jump=nextslide"/>
          </p:cNvPr>
          <p:cNvSpPr txBox="1">
            <a:spLocks noChangeArrowheads="1"/>
          </p:cNvSpPr>
          <p:nvPr/>
        </p:nvSpPr>
        <p:spPr bwMode="auto">
          <a:xfrm>
            <a:off x="2933574" y="1096309"/>
            <a:ext cx="6883728" cy="31438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Myriad Pro" pitchFamily="34" charset="0"/>
                <a:ea typeface="Geneva" pitchFamily="1" charset="0"/>
                <a:cs typeface="Geneva" pitchFamily="1" charset="0"/>
              </a:defRPr>
            </a:lvl1pPr>
            <a:lvl2pPr marL="914400" indent="-457200">
              <a:defRPr sz="2400">
                <a:solidFill>
                  <a:schemeClr val="tx1"/>
                </a:solidFill>
                <a:latin typeface="Myriad Pro" pitchFamily="34" charset="0"/>
                <a:ea typeface="Geneva" pitchFamily="1" charset="0"/>
                <a:cs typeface="Geneva" pitchFamily="1" charset="0"/>
              </a:defRPr>
            </a:lvl2pPr>
            <a:lvl3pPr marL="1143000" indent="-228600">
              <a:defRPr sz="2400">
                <a:solidFill>
                  <a:schemeClr val="tx1"/>
                </a:solidFill>
                <a:latin typeface="Myriad Pro" pitchFamily="34" charset="0"/>
                <a:ea typeface="Geneva" pitchFamily="1" charset="0"/>
                <a:cs typeface="Geneva" pitchFamily="1" charset="0"/>
              </a:defRPr>
            </a:lvl3pPr>
            <a:lvl4pPr marL="1600200" indent="-228600">
              <a:defRPr sz="2400">
                <a:solidFill>
                  <a:schemeClr val="tx1"/>
                </a:solidFill>
                <a:latin typeface="Myriad Pro" pitchFamily="34" charset="0"/>
                <a:ea typeface="Geneva" pitchFamily="1" charset="0"/>
                <a:cs typeface="Geneva" pitchFamily="1" charset="0"/>
              </a:defRPr>
            </a:lvl4pPr>
            <a:lvl5pPr marL="2057400" indent="-228600">
              <a:defRPr sz="2400">
                <a:solidFill>
                  <a:schemeClr val="tx1"/>
                </a:solidFill>
                <a:latin typeface="Myriad Pro" pitchFamily="34" charset="0"/>
                <a:ea typeface="Geneva" pitchFamily="1" charset="0"/>
                <a:cs typeface="Geneva" pitchFamily="1" charset="0"/>
              </a:defRPr>
            </a:lvl5pPr>
            <a:lvl6pPr marL="25146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6pPr>
            <a:lvl7pPr marL="29718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7pPr>
            <a:lvl8pPr marL="34290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8pPr>
            <a:lvl9pPr marL="38862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9pPr>
          </a:lstStyle>
          <a:p>
            <a:pPr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How did the war widen into a global conflict? </a:t>
            </a:r>
          </a:p>
          <a:p>
            <a:pPr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1915</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Italy attacks Austria; joins Allies.</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Bulgaria enters war; joins with Central Powers. </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Allied Powers declare war on Ottoman Empire; land forces at Gallipoli.</a:t>
            </a:r>
          </a:p>
        </p:txBody>
      </p:sp>
    </p:spTree>
    <p:extLst>
      <p:ext uri="{BB962C8B-B14F-4D97-AF65-F5344CB8AC3E}">
        <p14:creationId xmlns:p14="http://schemas.microsoft.com/office/powerpoint/2010/main" val="9530628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C:\Users\rakesh.jawale\Desktop\HSGEO15_TC_C07_L1_ls04\Image.png">
            <a:hlinkClick r:id="" action="ppaction://hlinkshowjump?jump=previous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368" y="-12864"/>
            <a:ext cx="9356497" cy="6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a:hlinkClick r:id="" action="ppaction://hlinkshowjump?jump=previousslide"/>
          </p:cNvPr>
          <p:cNvSpPr txBox="1">
            <a:spLocks noChangeArrowheads="1"/>
          </p:cNvSpPr>
          <p:nvPr/>
        </p:nvSpPr>
        <p:spPr bwMode="auto">
          <a:xfrm>
            <a:off x="1632870" y="1430"/>
            <a:ext cx="7664151" cy="42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Myriad Pro" pitchFamily="34" charset="0"/>
                <a:ea typeface="Geneva" pitchFamily="1" charset="0"/>
                <a:cs typeface="Geneva" pitchFamily="1" charset="0"/>
              </a:defRPr>
            </a:lvl1pPr>
            <a:lvl2pPr marL="742950" indent="-285750">
              <a:defRPr sz="2400">
                <a:solidFill>
                  <a:schemeClr val="tx1"/>
                </a:solidFill>
                <a:latin typeface="Myriad Pro" pitchFamily="34" charset="0"/>
                <a:ea typeface="Geneva" pitchFamily="1" charset="0"/>
                <a:cs typeface="Geneva" pitchFamily="1" charset="0"/>
              </a:defRPr>
            </a:lvl2pPr>
            <a:lvl3pPr marL="1143000" indent="-228600">
              <a:defRPr sz="2400">
                <a:solidFill>
                  <a:schemeClr val="tx1"/>
                </a:solidFill>
                <a:latin typeface="Myriad Pro" pitchFamily="34" charset="0"/>
                <a:ea typeface="Geneva" pitchFamily="1" charset="0"/>
                <a:cs typeface="Geneva" pitchFamily="1" charset="0"/>
              </a:defRPr>
            </a:lvl3pPr>
            <a:lvl4pPr marL="1600200" indent="-228600">
              <a:defRPr sz="2400">
                <a:solidFill>
                  <a:schemeClr val="tx1"/>
                </a:solidFill>
                <a:latin typeface="Myriad Pro" pitchFamily="34" charset="0"/>
                <a:ea typeface="Geneva" pitchFamily="1" charset="0"/>
                <a:cs typeface="Geneva" pitchFamily="1" charset="0"/>
              </a:defRPr>
            </a:lvl4pPr>
            <a:lvl5pPr marL="2057400" indent="-228600">
              <a:defRPr sz="2400">
                <a:solidFill>
                  <a:schemeClr val="tx1"/>
                </a:solidFill>
                <a:latin typeface="Myriad Pro" pitchFamily="34" charset="0"/>
                <a:ea typeface="Geneva" pitchFamily="1" charset="0"/>
                <a:cs typeface="Geneva" pitchFamily="1" charset="0"/>
              </a:defRPr>
            </a:lvl5pPr>
            <a:lvl6pPr marL="25146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6pPr>
            <a:lvl7pPr marL="29718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7pPr>
            <a:lvl8pPr marL="34290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8pPr>
            <a:lvl9pPr marL="38862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9pPr>
          </a:lstStyle>
          <a:p>
            <a:pPr eaLnBrk="0" fontAlgn="base" hangingPunct="0">
              <a:spcBef>
                <a:spcPct val="0"/>
              </a:spcBef>
              <a:spcAft>
                <a:spcPct val="0"/>
              </a:spcAft>
              <a:buFont typeface="Arial" panose="020B0604020202020204" pitchFamily="34" charset="0"/>
              <a:buNone/>
            </a:pPr>
            <a:r>
              <a:rPr lang="en-US" altLang="en-US" sz="2161" b="1">
                <a:solidFill>
                  <a:srgbClr val="FFFFFF"/>
                </a:solidFill>
                <a:latin typeface="Verdana" panose="020B0604030504040204" pitchFamily="34" charset="0"/>
              </a:rPr>
              <a:t>The War Widens</a:t>
            </a:r>
          </a:p>
        </p:txBody>
      </p:sp>
      <p:pic>
        <p:nvPicPr>
          <p:cNvPr id="2052" name="Picture 12" descr="left">
            <a:hlinkClick r:id="" action="ppaction://hlinkshowjump?jump=previousslide"/>
          </p:cNvPr>
          <p:cNvPicPr>
            <a:picLocks noChangeAspect="1" noChangeArrowheads="1"/>
          </p:cNvPicPr>
          <p:nvPr/>
        </p:nvPicPr>
        <p:blipFill>
          <a:blip r:embed="rId3">
            <a:lum bright="30000"/>
            <a:extLst>
              <a:ext uri="{28A0092B-C50C-407E-A947-70E740481C1C}">
                <a14:useLocalDpi xmlns:a14="http://schemas.microsoft.com/office/drawing/2010/main" val="0"/>
              </a:ext>
            </a:extLst>
          </a:blip>
          <a:srcRect/>
          <a:stretch>
            <a:fillRect/>
          </a:stretch>
        </p:blipFill>
        <p:spPr bwMode="auto">
          <a:xfrm>
            <a:off x="1774374" y="6353442"/>
            <a:ext cx="238701" cy="323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14">
            <a:hlinkClick r:id="" action="ppaction://hlinkshowjump?jump=previousslide"/>
          </p:cNvPr>
          <p:cNvSpPr txBox="1">
            <a:spLocks noChangeArrowheads="1"/>
          </p:cNvSpPr>
          <p:nvPr/>
        </p:nvSpPr>
        <p:spPr bwMode="auto">
          <a:xfrm>
            <a:off x="2933574" y="1096309"/>
            <a:ext cx="6883728" cy="4099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Myriad Pro" pitchFamily="34" charset="0"/>
                <a:ea typeface="Geneva" pitchFamily="1" charset="0"/>
                <a:cs typeface="Geneva" pitchFamily="1" charset="0"/>
              </a:defRPr>
            </a:lvl1pPr>
            <a:lvl2pPr marL="914400" indent="-457200">
              <a:defRPr sz="2400">
                <a:solidFill>
                  <a:schemeClr val="tx1"/>
                </a:solidFill>
                <a:latin typeface="Myriad Pro" pitchFamily="34" charset="0"/>
                <a:ea typeface="Geneva" pitchFamily="1" charset="0"/>
                <a:cs typeface="Geneva" pitchFamily="1" charset="0"/>
              </a:defRPr>
            </a:lvl2pPr>
            <a:lvl3pPr marL="1143000" indent="-228600">
              <a:defRPr sz="2400">
                <a:solidFill>
                  <a:schemeClr val="tx1"/>
                </a:solidFill>
                <a:latin typeface="Myriad Pro" pitchFamily="34" charset="0"/>
                <a:ea typeface="Geneva" pitchFamily="1" charset="0"/>
                <a:cs typeface="Geneva" pitchFamily="1" charset="0"/>
              </a:defRPr>
            </a:lvl3pPr>
            <a:lvl4pPr marL="1600200" indent="-228600">
              <a:defRPr sz="2400">
                <a:solidFill>
                  <a:schemeClr val="tx1"/>
                </a:solidFill>
                <a:latin typeface="Myriad Pro" pitchFamily="34" charset="0"/>
                <a:ea typeface="Geneva" pitchFamily="1" charset="0"/>
                <a:cs typeface="Geneva" pitchFamily="1" charset="0"/>
              </a:defRPr>
            </a:lvl4pPr>
            <a:lvl5pPr marL="2057400" indent="-228600">
              <a:defRPr sz="2400">
                <a:solidFill>
                  <a:schemeClr val="tx1"/>
                </a:solidFill>
                <a:latin typeface="Myriad Pro" pitchFamily="34" charset="0"/>
                <a:ea typeface="Geneva" pitchFamily="1" charset="0"/>
                <a:cs typeface="Geneva" pitchFamily="1" charset="0"/>
              </a:defRPr>
            </a:lvl5pPr>
            <a:lvl6pPr marL="25146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6pPr>
            <a:lvl7pPr marL="29718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7pPr>
            <a:lvl8pPr marL="34290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8pPr>
            <a:lvl9pPr marL="38862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9pPr>
          </a:lstStyle>
          <a:p>
            <a:pPr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1917</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Lawrence of Arabia (British officer) encourages Arab princes to revolt against Ottomans. </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Allies seize German colonies in the Pacific. </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Germans resume unrestricted submarine warfare despite strong protests from United States. </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United States enters war on the side of the Allies.</a:t>
            </a:r>
          </a:p>
        </p:txBody>
      </p:sp>
      <p:sp>
        <p:nvSpPr>
          <p:cNvPr id="2" name="Rectangle 1"/>
          <p:cNvSpPr/>
          <p:nvPr/>
        </p:nvSpPr>
        <p:spPr>
          <a:xfrm>
            <a:off x="3048000" y="-2849642"/>
            <a:ext cx="6096000" cy="2554545"/>
          </a:xfrm>
          <a:prstGeom prst="rect">
            <a:avLst/>
          </a:prstGeom>
        </p:spPr>
        <p:txBody>
          <a:bodyPr>
            <a:spAutoFit/>
          </a:bodyPr>
          <a:lstStyle/>
          <a:p>
            <a:r>
              <a:rPr lang="en-US" sz="800" dirty="0" smtClean="0"/>
              <a:t>During the early years of World War I (1914–1918), the balance of power—a strategy in which a country (or group of countries) matches its actual or perceived strength against the other side’s power in order to defend itself—between Germany and Great Britain shifted several times. Physical geography played a role in the naval conflict between the two nations as well. Each country was both helped and hindered by its access to the sea. Furthermore, Germany used the new technology of submarines to adapt to its physical environment. This relationship between the environment and society is one of the six essential elements of geography. As an island nation with a large surface fleet, Britain had long enjoyed access to, and mastery of, the high seas. It was thus a formidable opponent for Germany. On the other hand, with its long coastline and extensive exposure to the sea, Britain was vulnerable to naval blockades. Germany’s situation was quite different. German access to the sea was narrow, extending only to a few parts of the country’s northern region, and hence to the North and Baltic Seas, the English Channel, and the Atlantic Ocean. During World War I, both Britain and Germany attempted to deal with these geographical realities through naval blockades. Britain was determined that Germany should receive as little in the way of shipped goods as possible. Germany was equally resolved that supplies to the Allied Powers, especially from the United States, should not reach Britain. With the war at a stalemate, each side was looking to acquire new allies or win some sort of advantage that would break the deadlock. To accomplish their objective, the Germans turned to a new form of warfare: unrestricted attacks by submarines, or “U-boats.” Since there were no detection methods at the time to locate submarines underwater, this strategy was very effective. Germany announced in 1915 that all waters surrounding Britain made up a “war zone.” It would seek to sink merchant ships, including neutral vessels, attacking without warning. This policy pointedly ignored maritime law, or law of the seas, where all vessels enjoyed freedom of movement in international waters. In May 1915, Germany extended this policy to passenger vessels with the sinking of the British ship Lusitania. German submarine warfare, developed in a geographic context, had important political effects, since it was one of the main factors leading to the entry of the United States into the war on the Allied side in April 1917.</a:t>
            </a:r>
            <a:endParaRPr lang="en-US" sz="800" dirty="0"/>
          </a:p>
        </p:txBody>
      </p:sp>
    </p:spTree>
    <p:extLst>
      <p:ext uri="{BB962C8B-B14F-4D97-AF65-F5344CB8AC3E}">
        <p14:creationId xmlns:p14="http://schemas.microsoft.com/office/powerpoint/2010/main" val="733563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8937" y="348915"/>
            <a:ext cx="10130589" cy="6001643"/>
          </a:xfrm>
          <a:prstGeom prst="rect">
            <a:avLst/>
          </a:prstGeom>
        </p:spPr>
        <p:txBody>
          <a:bodyPr wrap="square">
            <a:spAutoFit/>
          </a:bodyPr>
          <a:lstStyle/>
          <a:p>
            <a:r>
              <a:rPr lang="en-US" sz="1600" dirty="0" smtClean="0"/>
              <a:t>During the early years of World War I (1914–1918), the balance of power—a strategy in which a country (or group of countries) matches its actual or perceived strength against the other side’s power in order to defend itself—between Germany and Great Britain shifted several times. Physical geography played a role in the naval conflict between the two nations as well. Each country was both helped and hindered by its access to the sea. Furthermore, Germany used the new technology of submarines to adapt to its physical environment. This relationship between the environment and society is one of the six essential elements of geography. As an island nation with a large surface fleet, Britain had long enjoyed access to, and mastery of, the high seas. It was thus a formidable opponent for Germany. On the other hand, with its long coastline and extensive exposure to the sea, Britain was vulnerable to naval blockades. Germany’s situation was quite different. German access to the sea was narrow, extending only to a few parts of the country’s northern region, and hence to the North and Baltic Seas, the English Channel, and the Atlantic Ocean. During World War I, both Britain and Germany attempted to deal with these geographical realities through naval blockades. Britain was determined that Germany should receive as little in the way of shipped goods as possible. Germany was equally resolved that supplies to the Allied Powers, especially from the United States, should not reach Britain. With the war at a stalemate, each side was looking to acquire new allies or win some sort of advantage that would break the deadlock. To accomplish their objective, the Germans turned to a new form of warfare: unrestricted attacks by submarines, or “U-boats.” Since there were no detection methods at the time to locate submarines underwater, this strategy was very effective. Germany announced in 1915 that all waters surrounding Britain made up a “war zone.” It would seek to sink merchant ships, including neutral vessels, attacking without warning. This policy pointedly ignored maritime law, or law of the seas, where all vessels enjoyed freedom of movement in international waters. In May 1915, Germany extended this policy to passenger vessels with the sinking of the British ship Lusitania. German submarine warfare, developed in a geographic context, had important political effects, since it was one of the main factors leading to the entry of the United States into the war on the Allied side in April 1917.</a:t>
            </a:r>
            <a:endParaRPr lang="en-US" sz="1600" dirty="0"/>
          </a:p>
        </p:txBody>
      </p:sp>
    </p:spTree>
    <p:extLst>
      <p:ext uri="{BB962C8B-B14F-4D97-AF65-F5344CB8AC3E}">
        <p14:creationId xmlns:p14="http://schemas.microsoft.com/office/powerpoint/2010/main" val="1061204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5" descr="C:\Users\rakesh.jawale\Desktop\HSGEO15_TC_C07_L1_ls04\Image.png">
            <a:hlinkClick r:id="" action="ppaction://hlinkshowjump?jump=next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368" y="-12864"/>
            <a:ext cx="9356497" cy="6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3">
            <a:hlinkClick r:id="" action="ppaction://hlinkshowjump?jump=nextslide"/>
          </p:cNvPr>
          <p:cNvSpPr txBox="1">
            <a:spLocks noChangeArrowheads="1"/>
          </p:cNvSpPr>
          <p:nvPr/>
        </p:nvSpPr>
        <p:spPr bwMode="auto">
          <a:xfrm>
            <a:off x="1632870" y="1430"/>
            <a:ext cx="7624129" cy="42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Myriad Pro" pitchFamily="34" charset="0"/>
                <a:ea typeface="Geneva" pitchFamily="1" charset="0"/>
                <a:cs typeface="Geneva" pitchFamily="1" charset="0"/>
              </a:defRPr>
            </a:lvl1pPr>
            <a:lvl2pPr marL="742950" indent="-285750">
              <a:defRPr sz="2400">
                <a:solidFill>
                  <a:schemeClr val="tx1"/>
                </a:solidFill>
                <a:latin typeface="Myriad Pro" pitchFamily="34" charset="0"/>
                <a:ea typeface="Geneva" pitchFamily="1" charset="0"/>
                <a:cs typeface="Geneva" pitchFamily="1" charset="0"/>
              </a:defRPr>
            </a:lvl2pPr>
            <a:lvl3pPr marL="1143000" indent="-228600">
              <a:defRPr sz="2400">
                <a:solidFill>
                  <a:schemeClr val="tx1"/>
                </a:solidFill>
                <a:latin typeface="Myriad Pro" pitchFamily="34" charset="0"/>
                <a:ea typeface="Geneva" pitchFamily="1" charset="0"/>
                <a:cs typeface="Geneva" pitchFamily="1" charset="0"/>
              </a:defRPr>
            </a:lvl3pPr>
            <a:lvl4pPr marL="1600200" indent="-228600">
              <a:defRPr sz="2400">
                <a:solidFill>
                  <a:schemeClr val="tx1"/>
                </a:solidFill>
                <a:latin typeface="Myriad Pro" pitchFamily="34" charset="0"/>
                <a:ea typeface="Geneva" pitchFamily="1" charset="0"/>
                <a:cs typeface="Geneva" pitchFamily="1" charset="0"/>
              </a:defRPr>
            </a:lvl4pPr>
            <a:lvl5pPr marL="2057400" indent="-228600">
              <a:defRPr sz="2400">
                <a:solidFill>
                  <a:schemeClr val="tx1"/>
                </a:solidFill>
                <a:latin typeface="Myriad Pro" pitchFamily="34" charset="0"/>
                <a:ea typeface="Geneva" pitchFamily="1" charset="0"/>
                <a:cs typeface="Geneva" pitchFamily="1" charset="0"/>
              </a:defRPr>
            </a:lvl5pPr>
            <a:lvl6pPr marL="25146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6pPr>
            <a:lvl7pPr marL="29718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7pPr>
            <a:lvl8pPr marL="34290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8pPr>
            <a:lvl9pPr marL="38862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9pPr>
          </a:lstStyle>
          <a:p>
            <a:pPr eaLnBrk="0" fontAlgn="base" hangingPunct="0">
              <a:spcBef>
                <a:spcPct val="0"/>
              </a:spcBef>
              <a:spcAft>
                <a:spcPct val="0"/>
              </a:spcAft>
              <a:buFont typeface="Arial" panose="020B0604020202020204" pitchFamily="34" charset="0"/>
              <a:buNone/>
            </a:pPr>
            <a:r>
              <a:rPr lang="en-US" altLang="en-US" sz="2161" b="1">
                <a:solidFill>
                  <a:srgbClr val="FFFFFF"/>
                </a:solidFill>
                <a:latin typeface="Verdana" panose="020B0604030504040204" pitchFamily="34" charset="0"/>
              </a:rPr>
              <a:t>Total War</a:t>
            </a:r>
          </a:p>
        </p:txBody>
      </p:sp>
      <p:pic>
        <p:nvPicPr>
          <p:cNvPr id="1028" name="Picture 12" descr="left">
            <a:hlinkClick r:id="" action="ppaction://hlinkshowjump?jump=nextslide"/>
          </p:cNvPr>
          <p:cNvPicPr>
            <a:picLocks noChangeAspect="1" noChangeArrowheads="1"/>
          </p:cNvPicPr>
          <p:nvPr/>
        </p:nvPicPr>
        <p:blipFill>
          <a:blip r:embed="rId3">
            <a:lum bright="30000"/>
            <a:extLst>
              <a:ext uri="{28A0092B-C50C-407E-A947-70E740481C1C}">
                <a14:useLocalDpi xmlns:a14="http://schemas.microsoft.com/office/drawing/2010/main" val="0"/>
              </a:ext>
            </a:extLst>
          </a:blip>
          <a:srcRect/>
          <a:stretch>
            <a:fillRect/>
          </a:stretch>
        </p:blipFill>
        <p:spPr bwMode="auto">
          <a:xfrm>
            <a:off x="2093119" y="6350584"/>
            <a:ext cx="241559" cy="327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 Box 14">
            <a:hlinkClick r:id="" action="ppaction://hlinkshowjump?jump=nextslide"/>
          </p:cNvPr>
          <p:cNvSpPr txBox="1">
            <a:spLocks noChangeArrowheads="1"/>
          </p:cNvSpPr>
          <p:nvPr/>
        </p:nvSpPr>
        <p:spPr bwMode="auto">
          <a:xfrm>
            <a:off x="2933574" y="1096309"/>
            <a:ext cx="6883728" cy="4449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Myriad Pro" pitchFamily="34" charset="0"/>
                <a:ea typeface="Geneva" pitchFamily="1" charset="0"/>
                <a:cs typeface="Geneva" pitchFamily="1" charset="0"/>
              </a:defRPr>
            </a:lvl1pPr>
            <a:lvl2pPr marL="914400" indent="-457200">
              <a:defRPr sz="2400">
                <a:solidFill>
                  <a:schemeClr val="tx1"/>
                </a:solidFill>
                <a:latin typeface="Myriad Pro" pitchFamily="34" charset="0"/>
                <a:ea typeface="Geneva" pitchFamily="1" charset="0"/>
                <a:cs typeface="Geneva" pitchFamily="1" charset="0"/>
              </a:defRPr>
            </a:lvl2pPr>
            <a:lvl3pPr marL="1143000" indent="-228600">
              <a:defRPr sz="2400">
                <a:solidFill>
                  <a:schemeClr val="tx1"/>
                </a:solidFill>
                <a:latin typeface="Myriad Pro" pitchFamily="34" charset="0"/>
                <a:ea typeface="Geneva" pitchFamily="1" charset="0"/>
                <a:cs typeface="Geneva" pitchFamily="1" charset="0"/>
              </a:defRPr>
            </a:lvl3pPr>
            <a:lvl4pPr marL="1600200" indent="-228600">
              <a:defRPr sz="2400">
                <a:solidFill>
                  <a:schemeClr val="tx1"/>
                </a:solidFill>
                <a:latin typeface="Myriad Pro" pitchFamily="34" charset="0"/>
                <a:ea typeface="Geneva" pitchFamily="1" charset="0"/>
                <a:cs typeface="Geneva" pitchFamily="1" charset="0"/>
              </a:defRPr>
            </a:lvl4pPr>
            <a:lvl5pPr marL="2057400" indent="-228600">
              <a:defRPr sz="2400">
                <a:solidFill>
                  <a:schemeClr val="tx1"/>
                </a:solidFill>
                <a:latin typeface="Myriad Pro" pitchFamily="34" charset="0"/>
                <a:ea typeface="Geneva" pitchFamily="1" charset="0"/>
                <a:cs typeface="Geneva" pitchFamily="1" charset="0"/>
              </a:defRPr>
            </a:lvl5pPr>
            <a:lvl6pPr marL="25146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6pPr>
            <a:lvl7pPr marL="29718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7pPr>
            <a:lvl8pPr marL="34290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8pPr>
            <a:lvl9pPr marL="38862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9pPr>
          </a:lstStyle>
          <a:p>
            <a:pPr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Complete mobilization of resources and people</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All citizens, even noncombatants, affected</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Conscription; millions in active duty</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Manufacturing geared to military</a:t>
            </a:r>
          </a:p>
          <a:p>
            <a:pPr lvl="1" eaLnBrk="0" fontAlgn="base" hangingPunct="0">
              <a:spcBef>
                <a:spcPts val="1080"/>
              </a:spcBef>
              <a:spcAft>
                <a:spcPts val="540"/>
              </a:spcAft>
            </a:pPr>
            <a:endParaRPr lang="en-US" altLang="en-US" sz="1080">
              <a:solidFill>
                <a:srgbClr val="000000"/>
              </a:solidFill>
              <a:latin typeface="Verdana" panose="020B0604030504040204" pitchFamily="34" charset="0"/>
              <a:ea typeface="Verdana" panose="020B0604030504040204" pitchFamily="34" charset="0"/>
              <a:cs typeface="Verdana" panose="020B0604030504040204" pitchFamily="34" charset="0"/>
            </a:endParaRPr>
          </a:p>
          <a:p>
            <a:pPr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Increase in government powers</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Free-market economic systems put aside</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Price and wage controls</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Food and materials rationed</a:t>
            </a:r>
          </a:p>
        </p:txBody>
      </p:sp>
    </p:spTree>
    <p:extLst>
      <p:ext uri="{BB962C8B-B14F-4D97-AF65-F5344CB8AC3E}">
        <p14:creationId xmlns:p14="http://schemas.microsoft.com/office/powerpoint/2010/main" val="771234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C:\Users\rakesh.jawale\Desktop\HSGEO15_TC_C07_L1_ls04\Image.png">
            <a:hlinkClick r:id="" action="ppaction://hlinkshowjump?jump=previous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368" y="-12864"/>
            <a:ext cx="9356497" cy="6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a:hlinkClick r:id="" action="ppaction://hlinkshowjump?jump=previousslide"/>
          </p:cNvPr>
          <p:cNvSpPr txBox="1">
            <a:spLocks noChangeArrowheads="1"/>
          </p:cNvSpPr>
          <p:nvPr/>
        </p:nvSpPr>
        <p:spPr bwMode="auto">
          <a:xfrm>
            <a:off x="1632870" y="1430"/>
            <a:ext cx="7664151" cy="42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Myriad Pro" pitchFamily="34" charset="0"/>
                <a:ea typeface="Geneva" pitchFamily="1" charset="0"/>
                <a:cs typeface="Geneva" pitchFamily="1" charset="0"/>
              </a:defRPr>
            </a:lvl1pPr>
            <a:lvl2pPr marL="742950" indent="-285750">
              <a:defRPr sz="2400">
                <a:solidFill>
                  <a:schemeClr val="tx1"/>
                </a:solidFill>
                <a:latin typeface="Myriad Pro" pitchFamily="34" charset="0"/>
                <a:ea typeface="Geneva" pitchFamily="1" charset="0"/>
                <a:cs typeface="Geneva" pitchFamily="1" charset="0"/>
              </a:defRPr>
            </a:lvl2pPr>
            <a:lvl3pPr marL="1143000" indent="-228600">
              <a:defRPr sz="2400">
                <a:solidFill>
                  <a:schemeClr val="tx1"/>
                </a:solidFill>
                <a:latin typeface="Myriad Pro" pitchFamily="34" charset="0"/>
                <a:ea typeface="Geneva" pitchFamily="1" charset="0"/>
                <a:cs typeface="Geneva" pitchFamily="1" charset="0"/>
              </a:defRPr>
            </a:lvl3pPr>
            <a:lvl4pPr marL="1600200" indent="-228600">
              <a:defRPr sz="2400">
                <a:solidFill>
                  <a:schemeClr val="tx1"/>
                </a:solidFill>
                <a:latin typeface="Myriad Pro" pitchFamily="34" charset="0"/>
                <a:ea typeface="Geneva" pitchFamily="1" charset="0"/>
                <a:cs typeface="Geneva" pitchFamily="1" charset="0"/>
              </a:defRPr>
            </a:lvl4pPr>
            <a:lvl5pPr marL="2057400" indent="-228600">
              <a:defRPr sz="2400">
                <a:solidFill>
                  <a:schemeClr val="tx1"/>
                </a:solidFill>
                <a:latin typeface="Myriad Pro" pitchFamily="34" charset="0"/>
                <a:ea typeface="Geneva" pitchFamily="1" charset="0"/>
                <a:cs typeface="Geneva" pitchFamily="1" charset="0"/>
              </a:defRPr>
            </a:lvl5pPr>
            <a:lvl6pPr marL="25146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6pPr>
            <a:lvl7pPr marL="29718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7pPr>
            <a:lvl8pPr marL="34290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8pPr>
            <a:lvl9pPr marL="38862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9pPr>
          </a:lstStyle>
          <a:p>
            <a:pPr eaLnBrk="0" fontAlgn="base" hangingPunct="0">
              <a:spcBef>
                <a:spcPct val="0"/>
              </a:spcBef>
              <a:spcAft>
                <a:spcPct val="0"/>
              </a:spcAft>
              <a:buFont typeface="Arial" panose="020B0604020202020204" pitchFamily="34" charset="0"/>
              <a:buNone/>
            </a:pPr>
            <a:r>
              <a:rPr lang="en-US" altLang="en-US" sz="2161" b="1">
                <a:solidFill>
                  <a:srgbClr val="FFFFFF"/>
                </a:solidFill>
                <a:latin typeface="Verdana" panose="020B0604030504040204" pitchFamily="34" charset="0"/>
              </a:rPr>
              <a:t>Total War</a:t>
            </a:r>
          </a:p>
        </p:txBody>
      </p:sp>
      <p:pic>
        <p:nvPicPr>
          <p:cNvPr id="2052" name="Picture 12" descr="left">
            <a:hlinkClick r:id="" action="ppaction://hlinkshowjump?jump=previousslide"/>
          </p:cNvPr>
          <p:cNvPicPr>
            <a:picLocks noChangeAspect="1" noChangeArrowheads="1"/>
          </p:cNvPicPr>
          <p:nvPr/>
        </p:nvPicPr>
        <p:blipFill>
          <a:blip r:embed="rId3">
            <a:lum bright="30000"/>
            <a:extLst>
              <a:ext uri="{28A0092B-C50C-407E-A947-70E740481C1C}">
                <a14:useLocalDpi xmlns:a14="http://schemas.microsoft.com/office/drawing/2010/main" val="0"/>
              </a:ext>
            </a:extLst>
          </a:blip>
          <a:srcRect/>
          <a:stretch>
            <a:fillRect/>
          </a:stretch>
        </p:blipFill>
        <p:spPr bwMode="auto">
          <a:xfrm>
            <a:off x="1774374" y="6353442"/>
            <a:ext cx="238701" cy="323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14">
            <a:hlinkClick r:id="" action="ppaction://hlinkshowjump?jump=previousslide"/>
          </p:cNvPr>
          <p:cNvSpPr txBox="1">
            <a:spLocks noChangeArrowheads="1"/>
          </p:cNvSpPr>
          <p:nvPr/>
        </p:nvSpPr>
        <p:spPr bwMode="auto">
          <a:xfrm>
            <a:off x="2933574" y="1096310"/>
            <a:ext cx="6883728" cy="4562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Myriad Pro" pitchFamily="34" charset="0"/>
                <a:ea typeface="Geneva" pitchFamily="1" charset="0"/>
                <a:cs typeface="Geneva" pitchFamily="1" charset="0"/>
              </a:defRPr>
            </a:lvl1pPr>
            <a:lvl2pPr marL="914400" indent="-457200">
              <a:defRPr sz="2400">
                <a:solidFill>
                  <a:schemeClr val="tx1"/>
                </a:solidFill>
                <a:latin typeface="Myriad Pro" pitchFamily="34" charset="0"/>
                <a:ea typeface="Geneva" pitchFamily="1" charset="0"/>
                <a:cs typeface="Geneva" pitchFamily="1" charset="0"/>
              </a:defRPr>
            </a:lvl2pPr>
            <a:lvl3pPr marL="1143000" indent="-228600">
              <a:defRPr sz="2400">
                <a:solidFill>
                  <a:schemeClr val="tx1"/>
                </a:solidFill>
                <a:latin typeface="Myriad Pro" pitchFamily="34" charset="0"/>
                <a:ea typeface="Geneva" pitchFamily="1" charset="0"/>
                <a:cs typeface="Geneva" pitchFamily="1" charset="0"/>
              </a:defRPr>
            </a:lvl3pPr>
            <a:lvl4pPr marL="1600200" indent="-228600">
              <a:defRPr sz="2400">
                <a:solidFill>
                  <a:schemeClr val="tx1"/>
                </a:solidFill>
                <a:latin typeface="Myriad Pro" pitchFamily="34" charset="0"/>
                <a:ea typeface="Geneva" pitchFamily="1" charset="0"/>
                <a:cs typeface="Geneva" pitchFamily="1" charset="0"/>
              </a:defRPr>
            </a:lvl4pPr>
            <a:lvl5pPr marL="2057400" indent="-228600">
              <a:defRPr sz="2400">
                <a:solidFill>
                  <a:schemeClr val="tx1"/>
                </a:solidFill>
                <a:latin typeface="Myriad Pro" pitchFamily="34" charset="0"/>
                <a:ea typeface="Geneva" pitchFamily="1" charset="0"/>
                <a:cs typeface="Geneva" pitchFamily="1" charset="0"/>
              </a:defRPr>
            </a:lvl5pPr>
            <a:lvl6pPr marL="25146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6pPr>
            <a:lvl7pPr marL="29718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7pPr>
            <a:lvl8pPr marL="34290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8pPr>
            <a:lvl9pPr marL="38862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9pPr>
          </a:lstStyle>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Food and materials rationed </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Transportation and manufacturing taken over by government</a:t>
            </a:r>
          </a:p>
          <a:p>
            <a:pPr lvl="1" eaLnBrk="0" fontAlgn="base" hangingPunct="0">
              <a:spcBef>
                <a:spcPts val="1080"/>
              </a:spcBef>
              <a:spcAft>
                <a:spcPts val="540"/>
              </a:spcAft>
            </a:pPr>
            <a:endParaRPr lang="en-US" altLang="en-US" sz="1080">
              <a:solidFill>
                <a:srgbClr val="000000"/>
              </a:solidFill>
              <a:latin typeface="Verdana" panose="020B0604030504040204" pitchFamily="34" charset="0"/>
              <a:ea typeface="Verdana" panose="020B0604030504040204" pitchFamily="34" charset="0"/>
              <a:cs typeface="Verdana" panose="020B0604030504040204" pitchFamily="34" charset="0"/>
            </a:endParaRPr>
          </a:p>
          <a:p>
            <a:pPr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Government manipulation of citizens</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Authoritarian governments subdued with force</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Democratic governments expanded control</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Censorship</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Propaganda</a:t>
            </a:r>
          </a:p>
        </p:txBody>
      </p:sp>
    </p:spTree>
    <p:extLst>
      <p:ext uri="{BB962C8B-B14F-4D97-AF65-F5344CB8AC3E}">
        <p14:creationId xmlns:p14="http://schemas.microsoft.com/office/powerpoint/2010/main" val="1969078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5" descr="C:\Users\rakesh.jawale\Desktop\HSGEO15_TC_C07_L1_ls04\Image.png">
            <a:hlinkClick r:id="" action="ppaction://hlinkshowjump?jump=next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368" y="-12864"/>
            <a:ext cx="9356497" cy="6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3">
            <a:hlinkClick r:id="" action="ppaction://hlinkshowjump?jump=nextslide"/>
          </p:cNvPr>
          <p:cNvSpPr txBox="1">
            <a:spLocks noChangeArrowheads="1"/>
          </p:cNvSpPr>
          <p:nvPr/>
        </p:nvSpPr>
        <p:spPr bwMode="auto">
          <a:xfrm>
            <a:off x="1632870" y="1430"/>
            <a:ext cx="7624129" cy="42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Myriad Pro" pitchFamily="34" charset="0"/>
                <a:ea typeface="Geneva" pitchFamily="1" charset="0"/>
                <a:cs typeface="Geneva" pitchFamily="1" charset="0"/>
              </a:defRPr>
            </a:lvl1pPr>
            <a:lvl2pPr marL="742950" indent="-285750">
              <a:defRPr sz="2400">
                <a:solidFill>
                  <a:schemeClr val="tx1"/>
                </a:solidFill>
                <a:latin typeface="Myriad Pro" pitchFamily="34" charset="0"/>
                <a:ea typeface="Geneva" pitchFamily="1" charset="0"/>
                <a:cs typeface="Geneva" pitchFamily="1" charset="0"/>
              </a:defRPr>
            </a:lvl2pPr>
            <a:lvl3pPr marL="1143000" indent="-228600">
              <a:defRPr sz="2400">
                <a:solidFill>
                  <a:schemeClr val="tx1"/>
                </a:solidFill>
                <a:latin typeface="Myriad Pro" pitchFamily="34" charset="0"/>
                <a:ea typeface="Geneva" pitchFamily="1" charset="0"/>
                <a:cs typeface="Geneva" pitchFamily="1" charset="0"/>
              </a:defRPr>
            </a:lvl3pPr>
            <a:lvl4pPr marL="1600200" indent="-228600">
              <a:defRPr sz="2400">
                <a:solidFill>
                  <a:schemeClr val="tx1"/>
                </a:solidFill>
                <a:latin typeface="Myriad Pro" pitchFamily="34" charset="0"/>
                <a:ea typeface="Geneva" pitchFamily="1" charset="0"/>
                <a:cs typeface="Geneva" pitchFamily="1" charset="0"/>
              </a:defRPr>
            </a:lvl4pPr>
            <a:lvl5pPr marL="2057400" indent="-228600">
              <a:defRPr sz="2400">
                <a:solidFill>
                  <a:schemeClr val="tx1"/>
                </a:solidFill>
                <a:latin typeface="Myriad Pro" pitchFamily="34" charset="0"/>
                <a:ea typeface="Geneva" pitchFamily="1" charset="0"/>
                <a:cs typeface="Geneva" pitchFamily="1" charset="0"/>
              </a:defRPr>
            </a:lvl5pPr>
            <a:lvl6pPr marL="25146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6pPr>
            <a:lvl7pPr marL="29718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7pPr>
            <a:lvl8pPr marL="34290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8pPr>
            <a:lvl9pPr marL="38862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9pPr>
          </a:lstStyle>
          <a:p>
            <a:pPr eaLnBrk="0" fontAlgn="base" hangingPunct="0">
              <a:spcBef>
                <a:spcPct val="0"/>
              </a:spcBef>
              <a:spcAft>
                <a:spcPct val="0"/>
              </a:spcAft>
              <a:buFont typeface="Arial" panose="020B0604020202020204" pitchFamily="34" charset="0"/>
              <a:buNone/>
            </a:pPr>
            <a:r>
              <a:rPr lang="en-US" altLang="en-US" sz="2161" b="1">
                <a:solidFill>
                  <a:srgbClr val="FFFFFF"/>
                </a:solidFill>
                <a:latin typeface="Verdana" panose="020B0604030504040204" pitchFamily="34" charset="0"/>
              </a:rPr>
              <a:t>Women and the War</a:t>
            </a:r>
          </a:p>
        </p:txBody>
      </p:sp>
      <p:pic>
        <p:nvPicPr>
          <p:cNvPr id="1028" name="Picture 12" descr="left">
            <a:hlinkClick r:id="" action="ppaction://hlinkshowjump?jump=nextslide"/>
          </p:cNvPr>
          <p:cNvPicPr>
            <a:picLocks noChangeAspect="1" noChangeArrowheads="1"/>
          </p:cNvPicPr>
          <p:nvPr/>
        </p:nvPicPr>
        <p:blipFill>
          <a:blip r:embed="rId3">
            <a:lum bright="30000"/>
            <a:extLst>
              <a:ext uri="{28A0092B-C50C-407E-A947-70E740481C1C}">
                <a14:useLocalDpi xmlns:a14="http://schemas.microsoft.com/office/drawing/2010/main" val="0"/>
              </a:ext>
            </a:extLst>
          </a:blip>
          <a:srcRect/>
          <a:stretch>
            <a:fillRect/>
          </a:stretch>
        </p:blipFill>
        <p:spPr bwMode="auto">
          <a:xfrm>
            <a:off x="2093119" y="6350584"/>
            <a:ext cx="241559" cy="327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 Box 14">
            <a:hlinkClick r:id="" action="ppaction://hlinkshowjump?jump=nextslide"/>
          </p:cNvPr>
          <p:cNvSpPr txBox="1">
            <a:spLocks noChangeArrowheads="1"/>
          </p:cNvSpPr>
          <p:nvPr/>
        </p:nvSpPr>
        <p:spPr bwMode="auto">
          <a:xfrm>
            <a:off x="2813509" y="1207798"/>
            <a:ext cx="6883728" cy="3462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Myriad Pro" pitchFamily="34" charset="0"/>
                <a:ea typeface="Geneva" pitchFamily="1" charset="0"/>
                <a:cs typeface="Geneva" pitchFamily="1" charset="0"/>
              </a:defRPr>
            </a:lvl1pPr>
            <a:lvl2pPr marL="914400" indent="-457200">
              <a:defRPr sz="2400">
                <a:solidFill>
                  <a:schemeClr val="tx1"/>
                </a:solidFill>
                <a:latin typeface="Myriad Pro" pitchFamily="34" charset="0"/>
                <a:ea typeface="Geneva" pitchFamily="1" charset="0"/>
                <a:cs typeface="Geneva" pitchFamily="1" charset="0"/>
              </a:defRPr>
            </a:lvl2pPr>
            <a:lvl3pPr marL="1143000" indent="-228600">
              <a:defRPr sz="2400">
                <a:solidFill>
                  <a:schemeClr val="tx1"/>
                </a:solidFill>
                <a:latin typeface="Myriad Pro" pitchFamily="34" charset="0"/>
                <a:ea typeface="Geneva" pitchFamily="1" charset="0"/>
                <a:cs typeface="Geneva" pitchFamily="1" charset="0"/>
              </a:defRPr>
            </a:lvl3pPr>
            <a:lvl4pPr marL="1600200" indent="-228600">
              <a:defRPr sz="2400">
                <a:solidFill>
                  <a:schemeClr val="tx1"/>
                </a:solidFill>
                <a:latin typeface="Myriad Pro" pitchFamily="34" charset="0"/>
                <a:ea typeface="Geneva" pitchFamily="1" charset="0"/>
                <a:cs typeface="Geneva" pitchFamily="1" charset="0"/>
              </a:defRPr>
            </a:lvl4pPr>
            <a:lvl5pPr marL="2057400" indent="-228600">
              <a:defRPr sz="2400">
                <a:solidFill>
                  <a:schemeClr val="tx1"/>
                </a:solidFill>
                <a:latin typeface="Myriad Pro" pitchFamily="34" charset="0"/>
                <a:ea typeface="Geneva" pitchFamily="1" charset="0"/>
                <a:cs typeface="Geneva" pitchFamily="1" charset="0"/>
              </a:defRPr>
            </a:lvl5pPr>
            <a:lvl6pPr marL="25146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6pPr>
            <a:lvl7pPr marL="29718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7pPr>
            <a:lvl8pPr marL="34290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8pPr>
            <a:lvl9pPr marL="38862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9pPr>
          </a:lstStyle>
          <a:p>
            <a:pPr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How did World War I affect women? </a:t>
            </a:r>
          </a:p>
          <a:p>
            <a:pPr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New jobs</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Men were at war, so more women entered the workforce.</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Women had new job opportunities in industry, transportation, and commerce.</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However, many jobs were given back to men at the conclusion of the war.</a:t>
            </a:r>
          </a:p>
        </p:txBody>
      </p:sp>
    </p:spTree>
    <p:extLst>
      <p:ext uri="{BB962C8B-B14F-4D97-AF65-F5344CB8AC3E}">
        <p14:creationId xmlns:p14="http://schemas.microsoft.com/office/powerpoint/2010/main" val="1514835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C:\Users\rakesh.jawale\Desktop\HSGEO15_TC_C07_L1_ls04\Image.png">
            <a:hlinkClick r:id="" action="ppaction://hlinkshowjump?jump=previous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1368" y="-12864"/>
            <a:ext cx="9356497" cy="6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a:hlinkClick r:id="" action="ppaction://hlinkshowjump?jump=previousslide"/>
          </p:cNvPr>
          <p:cNvSpPr txBox="1">
            <a:spLocks noChangeArrowheads="1"/>
          </p:cNvSpPr>
          <p:nvPr/>
        </p:nvSpPr>
        <p:spPr bwMode="auto">
          <a:xfrm>
            <a:off x="1632870" y="1430"/>
            <a:ext cx="7664151" cy="42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Myriad Pro" pitchFamily="34" charset="0"/>
                <a:ea typeface="Geneva" pitchFamily="1" charset="0"/>
                <a:cs typeface="Geneva" pitchFamily="1" charset="0"/>
              </a:defRPr>
            </a:lvl1pPr>
            <a:lvl2pPr marL="742950" indent="-285750">
              <a:defRPr sz="2400">
                <a:solidFill>
                  <a:schemeClr val="tx1"/>
                </a:solidFill>
                <a:latin typeface="Myriad Pro" pitchFamily="34" charset="0"/>
                <a:ea typeface="Geneva" pitchFamily="1" charset="0"/>
                <a:cs typeface="Geneva" pitchFamily="1" charset="0"/>
              </a:defRPr>
            </a:lvl2pPr>
            <a:lvl3pPr marL="1143000" indent="-228600">
              <a:defRPr sz="2400">
                <a:solidFill>
                  <a:schemeClr val="tx1"/>
                </a:solidFill>
                <a:latin typeface="Myriad Pro" pitchFamily="34" charset="0"/>
                <a:ea typeface="Geneva" pitchFamily="1" charset="0"/>
                <a:cs typeface="Geneva" pitchFamily="1" charset="0"/>
              </a:defRPr>
            </a:lvl3pPr>
            <a:lvl4pPr marL="1600200" indent="-228600">
              <a:defRPr sz="2400">
                <a:solidFill>
                  <a:schemeClr val="tx1"/>
                </a:solidFill>
                <a:latin typeface="Myriad Pro" pitchFamily="34" charset="0"/>
                <a:ea typeface="Geneva" pitchFamily="1" charset="0"/>
                <a:cs typeface="Geneva" pitchFamily="1" charset="0"/>
              </a:defRPr>
            </a:lvl4pPr>
            <a:lvl5pPr marL="2057400" indent="-228600">
              <a:defRPr sz="2400">
                <a:solidFill>
                  <a:schemeClr val="tx1"/>
                </a:solidFill>
                <a:latin typeface="Myriad Pro" pitchFamily="34" charset="0"/>
                <a:ea typeface="Geneva" pitchFamily="1" charset="0"/>
                <a:cs typeface="Geneva" pitchFamily="1" charset="0"/>
              </a:defRPr>
            </a:lvl5pPr>
            <a:lvl6pPr marL="25146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6pPr>
            <a:lvl7pPr marL="29718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7pPr>
            <a:lvl8pPr marL="34290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8pPr>
            <a:lvl9pPr marL="38862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9pPr>
          </a:lstStyle>
          <a:p>
            <a:pPr eaLnBrk="0" fontAlgn="base" hangingPunct="0">
              <a:spcBef>
                <a:spcPct val="0"/>
              </a:spcBef>
              <a:spcAft>
                <a:spcPct val="0"/>
              </a:spcAft>
              <a:buFont typeface="Arial" panose="020B0604020202020204" pitchFamily="34" charset="0"/>
              <a:buNone/>
            </a:pPr>
            <a:r>
              <a:rPr lang="en-US" altLang="en-US" sz="2161" b="1">
                <a:solidFill>
                  <a:srgbClr val="FFFFFF"/>
                </a:solidFill>
                <a:latin typeface="Verdana" panose="020B0604030504040204" pitchFamily="34" charset="0"/>
              </a:rPr>
              <a:t>Women and the War</a:t>
            </a:r>
          </a:p>
        </p:txBody>
      </p:sp>
      <p:pic>
        <p:nvPicPr>
          <p:cNvPr id="2052" name="Picture 12" descr="left">
            <a:hlinkClick r:id="" action="ppaction://hlinkshowjump?jump=previousslide"/>
          </p:cNvPr>
          <p:cNvPicPr>
            <a:picLocks noChangeAspect="1" noChangeArrowheads="1"/>
          </p:cNvPicPr>
          <p:nvPr/>
        </p:nvPicPr>
        <p:blipFill>
          <a:blip r:embed="rId3">
            <a:lum bright="30000"/>
            <a:extLst>
              <a:ext uri="{28A0092B-C50C-407E-A947-70E740481C1C}">
                <a14:useLocalDpi xmlns:a14="http://schemas.microsoft.com/office/drawing/2010/main" val="0"/>
              </a:ext>
            </a:extLst>
          </a:blip>
          <a:srcRect/>
          <a:stretch>
            <a:fillRect/>
          </a:stretch>
        </p:blipFill>
        <p:spPr bwMode="auto">
          <a:xfrm>
            <a:off x="1774374" y="6353442"/>
            <a:ext cx="238701" cy="323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14">
            <a:hlinkClick r:id="" action="ppaction://hlinkshowjump?jump=previousslide"/>
          </p:cNvPr>
          <p:cNvSpPr txBox="1">
            <a:spLocks noChangeArrowheads="1"/>
          </p:cNvSpPr>
          <p:nvPr/>
        </p:nvSpPr>
        <p:spPr bwMode="auto">
          <a:xfrm>
            <a:off x="2813509" y="1207798"/>
            <a:ext cx="6883728" cy="293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Myriad Pro" pitchFamily="34" charset="0"/>
                <a:ea typeface="Geneva" pitchFamily="1" charset="0"/>
                <a:cs typeface="Geneva" pitchFamily="1" charset="0"/>
              </a:defRPr>
            </a:lvl1pPr>
            <a:lvl2pPr marL="914400" indent="-457200">
              <a:defRPr sz="2400">
                <a:solidFill>
                  <a:schemeClr val="tx1"/>
                </a:solidFill>
                <a:latin typeface="Myriad Pro" pitchFamily="34" charset="0"/>
                <a:ea typeface="Geneva" pitchFamily="1" charset="0"/>
                <a:cs typeface="Geneva" pitchFamily="1" charset="0"/>
              </a:defRPr>
            </a:lvl2pPr>
            <a:lvl3pPr marL="1143000" indent="-228600">
              <a:defRPr sz="2400">
                <a:solidFill>
                  <a:schemeClr val="tx1"/>
                </a:solidFill>
                <a:latin typeface="Myriad Pro" pitchFamily="34" charset="0"/>
                <a:ea typeface="Geneva" pitchFamily="1" charset="0"/>
                <a:cs typeface="Geneva" pitchFamily="1" charset="0"/>
              </a:defRPr>
            </a:lvl3pPr>
            <a:lvl4pPr marL="1600200" indent="-228600">
              <a:defRPr sz="2400">
                <a:solidFill>
                  <a:schemeClr val="tx1"/>
                </a:solidFill>
                <a:latin typeface="Myriad Pro" pitchFamily="34" charset="0"/>
                <a:ea typeface="Geneva" pitchFamily="1" charset="0"/>
                <a:cs typeface="Geneva" pitchFamily="1" charset="0"/>
              </a:defRPr>
            </a:lvl4pPr>
            <a:lvl5pPr marL="2057400" indent="-228600">
              <a:defRPr sz="2400">
                <a:solidFill>
                  <a:schemeClr val="tx1"/>
                </a:solidFill>
                <a:latin typeface="Myriad Pro" pitchFamily="34" charset="0"/>
                <a:ea typeface="Geneva" pitchFamily="1" charset="0"/>
                <a:cs typeface="Geneva" pitchFamily="1" charset="0"/>
              </a:defRPr>
            </a:lvl5pPr>
            <a:lvl6pPr marL="25146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6pPr>
            <a:lvl7pPr marL="29718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7pPr>
            <a:lvl8pPr marL="34290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8pPr>
            <a:lvl9pPr marL="3886200" indent="-228600" eaLnBrk="0" fontAlgn="base" hangingPunct="0">
              <a:spcBef>
                <a:spcPct val="0"/>
              </a:spcBef>
              <a:spcAft>
                <a:spcPct val="0"/>
              </a:spcAft>
              <a:buFont typeface="Arial" panose="020B0604020202020204" pitchFamily="34" charset="0"/>
              <a:defRPr sz="2400">
                <a:solidFill>
                  <a:schemeClr val="tx1"/>
                </a:solidFill>
                <a:latin typeface="Myriad Pro" pitchFamily="34" charset="0"/>
                <a:ea typeface="Geneva" pitchFamily="1" charset="0"/>
                <a:cs typeface="Geneva" pitchFamily="1" charset="0"/>
              </a:defRPr>
            </a:lvl9pPr>
          </a:lstStyle>
          <a:p>
            <a:pPr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Postwar gains </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Right to vote in Germany, Austria, and the United States</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Right to run for and hold political office</a:t>
            </a:r>
          </a:p>
          <a:p>
            <a:pPr lvl="1" eaLnBrk="0" fontAlgn="base" hangingPunct="0">
              <a:spcBef>
                <a:spcPts val="1080"/>
              </a:spcBef>
              <a:spcAft>
                <a:spcPts val="540"/>
              </a:spcAft>
            </a:pPr>
            <a:r>
              <a:rPr lang="en-US" altLang="en-US" sz="2071">
                <a:solidFill>
                  <a:srgbClr val="000000"/>
                </a:solidFill>
                <a:latin typeface="Verdana" panose="020B0604030504040204" pitchFamily="34" charset="0"/>
                <a:ea typeface="Verdana" panose="020B0604030504040204" pitchFamily="34" charset="0"/>
                <a:cs typeface="Verdana" panose="020B0604030504040204" pitchFamily="34" charset="0"/>
              </a:rPr>
              <a:t>•   More independence in employment and living situations for many upper-class and middle-class women</a:t>
            </a:r>
          </a:p>
        </p:txBody>
      </p:sp>
    </p:spTree>
    <p:extLst>
      <p:ext uri="{BB962C8B-B14F-4D97-AF65-F5344CB8AC3E}">
        <p14:creationId xmlns:p14="http://schemas.microsoft.com/office/powerpoint/2010/main" val="2372541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Geneva"/>
        <a:cs typeface="Geneva"/>
      </a:majorFont>
      <a:minorFont>
        <a:latin typeface="Arial"/>
        <a:ea typeface="Geneva"/>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en-US" sz="2400" b="0" i="0" u="none" strike="noStrike" cap="none" normalizeH="0" baseline="0" smtClean="0">
            <a:ln>
              <a:noFill/>
            </a:ln>
            <a:solidFill>
              <a:schemeClr val="tx1"/>
            </a:solidFill>
            <a:effectLst/>
            <a:latin typeface="Myriad Pro" pitchFamily="34" charset="0"/>
            <a:ea typeface="Geneva" pitchFamily="1" charset="0"/>
            <a:cs typeface="Geneva"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en-US" sz="2400" b="0" i="0" u="none" strike="noStrike" cap="none" normalizeH="0" baseline="0" smtClean="0">
            <a:ln>
              <a:noFill/>
            </a:ln>
            <a:solidFill>
              <a:schemeClr val="tx1"/>
            </a:solidFill>
            <a:effectLst/>
            <a:latin typeface="Myriad Pro" pitchFamily="34" charset="0"/>
            <a:ea typeface="Geneva" pitchFamily="1" charset="0"/>
            <a:cs typeface="Geneva" pitchFamily="1"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Geneva"/>
        <a:cs typeface="Geneva"/>
      </a:majorFont>
      <a:minorFont>
        <a:latin typeface="Arial"/>
        <a:ea typeface="Geneva"/>
        <a:cs typeface="Genev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en-US" sz="2400" b="0" i="0" u="none" strike="noStrike" cap="none" normalizeH="0" baseline="0" smtClean="0">
            <a:ln>
              <a:noFill/>
            </a:ln>
            <a:solidFill>
              <a:schemeClr val="tx1"/>
            </a:solidFill>
            <a:effectLst/>
            <a:latin typeface="Myriad Pro" pitchFamily="34" charset="0"/>
            <a:ea typeface="Geneva" pitchFamily="1" charset="0"/>
            <a:cs typeface="Geneva"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 typeface="Arial" pitchFamily="34" charset="0"/>
          <a:buNone/>
          <a:tabLst/>
          <a:defRPr kumimoji="0" lang="en-US" sz="2400" b="0" i="0" u="none" strike="noStrike" cap="none" normalizeH="0" baseline="0" smtClean="0">
            <a:ln>
              <a:noFill/>
            </a:ln>
            <a:solidFill>
              <a:schemeClr val="tx1"/>
            </a:solidFill>
            <a:effectLst/>
            <a:latin typeface="Myriad Pro" pitchFamily="34" charset="0"/>
            <a:ea typeface="Geneva" pitchFamily="1" charset="0"/>
            <a:cs typeface="Geneva" pitchFamily="1"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1295</Words>
  <Application>Microsoft Office PowerPoint</Application>
  <PresentationFormat>Widescreen</PresentationFormat>
  <Paragraphs>59</Paragraphs>
  <Slides>9</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9</vt:i4>
      </vt:variant>
    </vt:vector>
  </HeadingPairs>
  <TitlesOfParts>
    <vt:vector size="18" baseType="lpstr">
      <vt:lpstr>Arial</vt:lpstr>
      <vt:lpstr>Calibri</vt:lpstr>
      <vt:lpstr>Calibri Light</vt:lpstr>
      <vt:lpstr>Geneva</vt:lpstr>
      <vt:lpstr>Myriad Pro</vt:lpstr>
      <vt:lpstr>Verdana</vt:lpstr>
      <vt:lpstr>Office Theme</vt:lpstr>
      <vt:lpstr>Blank Presentation</vt:lpstr>
      <vt:lpstr>1_Blank Presentation</vt:lpstr>
      <vt:lpstr>Chapter 26</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26</dc:title>
  <dc:creator>Ryan Kay</dc:creator>
  <cp:lastModifiedBy>Ryan Kay</cp:lastModifiedBy>
  <cp:revision>5</cp:revision>
  <dcterms:created xsi:type="dcterms:W3CDTF">2015-03-26T01:50:23Z</dcterms:created>
  <dcterms:modified xsi:type="dcterms:W3CDTF">2015-03-26T01:58:00Z</dcterms:modified>
</cp:coreProperties>
</file>