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F4923-A7E3-42CD-855C-E8C0FB493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48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94CB3-0C10-4000-A004-9E8A894D7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97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76CC3-8840-412D-BA77-8182A0A91A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961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E53D7A-89C6-4B05-87CB-954DDD573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68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38E4D-FAEC-47A8-B25F-555C79324F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69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ECAF7-8FF1-42E4-9F3B-696CC861F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47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67230-921A-46DF-83EE-E18EBE70B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33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73F4F-BC0D-4E52-A4DD-5F4610BA89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01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93DBC-5FEF-4AFE-AAC8-C33C9176CD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86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708E9-5882-4045-BF07-7F62A04FF8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2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64041-5F6A-4841-B45F-6DC85D4150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05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50FF6-86DF-4ABD-BCAB-6E68B72D2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72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9DA7FB-4917-4DF0-95C0-CB1B9C2F98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en-US" sz="4400"/>
              <a:t>Chapter 12: Section 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altLang="en-US" sz="3200" dirty="0" smtClean="0"/>
              <a:t>Industrial Revolution in America </a:t>
            </a:r>
            <a:endParaRPr lang="en-US" altLang="en-US" sz="3200" dirty="0"/>
          </a:p>
          <a:p>
            <a:r>
              <a:rPr lang="en-US" altLang="en-US" sz="3200" dirty="0"/>
              <a:t>(Pages 386-391)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Before the American Revolution: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r>
              <a:rPr lang="en-US" altLang="en-US" sz="2800"/>
              <a:t>America had depended on Britain for manufactured goods</a:t>
            </a:r>
          </a:p>
          <a:p>
            <a:r>
              <a:rPr lang="en-US" altLang="en-US" sz="2800"/>
              <a:t>British regulations had discouraged American industry from competing</a:t>
            </a:r>
          </a:p>
        </p:txBody>
      </p:sp>
      <p:pic>
        <p:nvPicPr>
          <p:cNvPr id="14341" name="Picture 5" descr="16428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371600"/>
            <a:ext cx="5257800" cy="415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After independence: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Americans were free to share profits of the industrial revolution</a:t>
            </a:r>
          </a:p>
          <a:p>
            <a:r>
              <a:rPr lang="en-US" altLang="en-US"/>
              <a:t>Some states offered rewards to people from Britain who would bring their knowledge of machines and industry to America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Samuel Slater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A 21 year old apprentice in a textile mill</a:t>
            </a:r>
          </a:p>
          <a:p>
            <a:r>
              <a:rPr lang="en-US" altLang="en-US" sz="2800"/>
              <a:t>Memorized the design of the machines in Britain </a:t>
            </a:r>
          </a:p>
          <a:p>
            <a:r>
              <a:rPr lang="en-US" altLang="en-US" sz="2800"/>
              <a:t>Traveled to America in disguise and helped Mosses Brown (the owner of a cotton mill in Rhode island)</a:t>
            </a:r>
          </a:p>
        </p:txBody>
      </p:sp>
      <p:pic>
        <p:nvPicPr>
          <p:cNvPr id="16389" name="Picture 5" descr="image?id=62099&amp;rendTypeId=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3505200"/>
            <a:ext cx="2655888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2" name="Picture 8" descr="slater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3962400"/>
            <a:ext cx="4114800" cy="282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Lowell Landmark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3733800" cy="5486400"/>
          </a:xfrm>
        </p:spPr>
        <p:txBody>
          <a:bodyPr/>
          <a:lstStyle/>
          <a:p>
            <a:r>
              <a:rPr lang="en-US" altLang="en-US" sz="2800" b="1"/>
              <a:t>Francis Cabot Lowell</a:t>
            </a:r>
            <a:r>
              <a:rPr lang="en-US" altLang="en-US" sz="2800"/>
              <a:t> built a power loom</a:t>
            </a:r>
          </a:p>
          <a:p>
            <a:r>
              <a:rPr lang="en-US" altLang="en-US" sz="2800"/>
              <a:t>Made it so that you could create cloth from cotton in one process in one building</a:t>
            </a:r>
          </a:p>
        </p:txBody>
      </p:sp>
      <p:pic>
        <p:nvPicPr>
          <p:cNvPr id="17417" name="Picture 9" descr="Woman mill worker, Lowell, MA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1"/>
          <a:stretch/>
        </p:blipFill>
        <p:spPr bwMode="auto">
          <a:xfrm>
            <a:off x="4495800" y="1371600"/>
            <a:ext cx="4648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Interchangeable Parts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Parts that are exactly alike</a:t>
            </a:r>
          </a:p>
          <a:p>
            <a:r>
              <a:rPr lang="en-US" altLang="en-US" sz="2800"/>
              <a:t>Revolutionized gun-making</a:t>
            </a:r>
          </a:p>
          <a:p>
            <a:r>
              <a:rPr lang="en-US" altLang="en-US" sz="2800"/>
              <a:t>Some workers would cut metal </a:t>
            </a:r>
          </a:p>
          <a:p>
            <a:r>
              <a:rPr lang="en-US" altLang="en-US" sz="2800"/>
              <a:t>Others put the parts together</a:t>
            </a:r>
          </a:p>
          <a:p>
            <a:r>
              <a:rPr lang="en-US" altLang="en-US" sz="2800"/>
              <a:t>Giving each worker a few simple jobs to do is called </a:t>
            </a:r>
            <a:r>
              <a:rPr lang="en-US" altLang="en-US" sz="2800" b="1"/>
              <a:t>division of labor</a:t>
            </a:r>
          </a:p>
          <a:p>
            <a:r>
              <a:rPr lang="en-US" altLang="en-US" sz="2800"/>
              <a:t>Division of Labor, interchangeable parts and new manufacturing methods help create </a:t>
            </a:r>
            <a:r>
              <a:rPr lang="en-US" altLang="en-US" sz="2800" b="1"/>
              <a:t>mass production </a:t>
            </a:r>
            <a:r>
              <a:rPr lang="en-US" altLang="en-US" sz="2800"/>
              <a:t>of goods possible</a:t>
            </a:r>
            <a:endParaRPr lang="en-US" altLang="en-US" sz="28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Growing Cities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 1810 about 90% of Americans still lived on farms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industrial revolution allowed cities to grow</a:t>
            </a:r>
          </a:p>
          <a:p>
            <a:pPr>
              <a:lnSpc>
                <a:spcPct val="90000"/>
              </a:lnSpc>
            </a:pPr>
            <a:r>
              <a:rPr lang="en-US" altLang="en-US"/>
              <a:t>Cities offered: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 more job opportunities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 better chances for education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Libraries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Theaters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with cities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Clean water</a:t>
            </a:r>
          </a:p>
          <a:p>
            <a:r>
              <a:rPr lang="en-US" altLang="en-US"/>
              <a:t>Fire protection</a:t>
            </a:r>
          </a:p>
          <a:p>
            <a:r>
              <a:rPr lang="en-US" altLang="en-US"/>
              <a:t>Public health</a:t>
            </a:r>
          </a:p>
          <a:p>
            <a:r>
              <a:rPr lang="en-US" altLang="en-US"/>
              <a:t>Over crowded living conditions</a:t>
            </a:r>
          </a:p>
          <a:p>
            <a:r>
              <a:rPr lang="en-US" altLang="en-US"/>
              <a:t>Run down homes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Industrial Revolution: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time when the growth of industry changed the ways and places people lived.</a:t>
            </a:r>
          </a:p>
          <a:p>
            <a:r>
              <a:rPr lang="en-US" altLang="en-US"/>
              <a:t>The industrial revolution in Britain affected the </a:t>
            </a:r>
            <a:r>
              <a:rPr lang="en-US" altLang="en-US" b="1"/>
              <a:t>Textile</a:t>
            </a:r>
            <a:r>
              <a:rPr lang="en-US" altLang="en-US"/>
              <a:t> (cloth) industry</a:t>
            </a:r>
          </a:p>
          <a:p>
            <a:r>
              <a:rPr lang="en-US" altLang="en-US"/>
              <a:t>Before the Industrial revolution, families and artisan's had to had to make cloth and clothes in their homes or small shops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Factories: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New inventions allowed people to build factories to house large machines and many workers</a:t>
            </a:r>
          </a:p>
          <a:p>
            <a:r>
              <a:rPr lang="en-US" altLang="en-US" b="1"/>
              <a:t>The Factory system-</a:t>
            </a:r>
            <a:r>
              <a:rPr lang="en-US" altLang="en-US"/>
              <a:t> allowed people and machines to work together as efficiently as possible to create large amounts of a product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en-US" sz="4400"/>
              <a:t>Revolutionary inventions: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altLang="en-US" sz="3200"/>
              <a:t>Page 387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Spinning jenny: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Invented by </a:t>
            </a:r>
            <a:r>
              <a:rPr lang="en-US" altLang="en-US" b="1"/>
              <a:t>James Hargreaves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Spun many threads at a time to expedite work </a:t>
            </a:r>
          </a:p>
          <a:p>
            <a:pPr>
              <a:lnSpc>
                <a:spcPct val="90000"/>
              </a:lnSpc>
            </a:pPr>
            <a:r>
              <a:rPr lang="en-US" altLang="en-US"/>
              <a:t>Improved by </a:t>
            </a:r>
            <a:r>
              <a:rPr lang="en-US" altLang="en-US" b="1"/>
              <a:t>Richard Arkwright</a:t>
            </a:r>
          </a:p>
          <a:p>
            <a:pPr>
              <a:lnSpc>
                <a:spcPct val="90000"/>
              </a:lnSpc>
            </a:pPr>
            <a:r>
              <a:rPr lang="en-US" altLang="en-US"/>
              <a:t>Created a water frame that used water to power more spindles and produce thread faster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Edmund Cartwright</a:t>
            </a:r>
            <a:r>
              <a:rPr lang="en-US" altLang="en-US"/>
              <a:t> made it steam powered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490px-James_Hargre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0212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0" y="5334000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/>
              <a:t>James Hargreaves</a:t>
            </a:r>
          </a:p>
        </p:txBody>
      </p:sp>
      <p:pic>
        <p:nvPicPr>
          <p:cNvPr id="25608" name="Picture 8" descr="spinning_jen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4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5_arkwright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 rot="-2803303">
            <a:off x="7486650" y="3446463"/>
            <a:ext cx="622300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/>
              <a:t>Richard Arkwright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Cotton Gin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altLang="en-US"/>
              <a:t>Invented by </a:t>
            </a:r>
            <a:r>
              <a:rPr lang="en-US" altLang="en-US" b="1"/>
              <a:t>Eli Whitney</a:t>
            </a:r>
            <a:r>
              <a:rPr lang="en-US" altLang="en-US"/>
              <a:t> </a:t>
            </a:r>
          </a:p>
          <a:p>
            <a:r>
              <a:rPr lang="en-US" altLang="en-US"/>
              <a:t>Made to remove the seeds from cotton</a:t>
            </a:r>
          </a:p>
          <a:p>
            <a:r>
              <a:rPr lang="en-US" altLang="en-US"/>
              <a:t>Did the work of up to 50 people</a:t>
            </a:r>
          </a:p>
        </p:txBody>
      </p:sp>
      <p:pic>
        <p:nvPicPr>
          <p:cNvPr id="11269" name="Picture 5" descr="2746968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728913"/>
            <a:ext cx="6400800" cy="4129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Steam power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James Watt</a:t>
            </a:r>
            <a:r>
              <a:rPr lang="en-US" altLang="en-US"/>
              <a:t> and </a:t>
            </a:r>
            <a:r>
              <a:rPr lang="en-US" altLang="en-US" b="1"/>
              <a:t>Oliver Evans</a:t>
            </a:r>
            <a:r>
              <a:rPr lang="en-US" altLang="en-US"/>
              <a:t> worked with the steam engine to help make its use more practical</a:t>
            </a:r>
          </a:p>
          <a:p>
            <a:r>
              <a:rPr lang="en-US" altLang="en-US"/>
              <a:t>Using steam to power machinery reduced the need for water power</a:t>
            </a:r>
          </a:p>
          <a:p>
            <a:r>
              <a:rPr lang="en-US" altLang="en-US"/>
              <a:t>Thus, people could now build factories away from rivers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wpc30010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4859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467600" cy="1143000"/>
          </a:xfrm>
        </p:spPr>
        <p:txBody>
          <a:bodyPr/>
          <a:lstStyle/>
          <a:p>
            <a:r>
              <a:rPr lang="en-US" altLang="en-US"/>
              <a:t>Industry in the United States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Before the industrial revolution America produced mainly raw materials like:</a:t>
            </a:r>
          </a:p>
          <a:p>
            <a:pPr lvl="1"/>
            <a:r>
              <a:rPr lang="en-US" altLang="en-US" dirty="0"/>
              <a:t>Cotton</a:t>
            </a:r>
          </a:p>
          <a:p>
            <a:pPr lvl="1"/>
            <a:r>
              <a:rPr lang="en-US" altLang="en-US" dirty="0"/>
              <a:t>Lumber</a:t>
            </a:r>
          </a:p>
          <a:p>
            <a:pPr lvl="1"/>
            <a:r>
              <a:rPr lang="en-US" altLang="en-US" dirty="0"/>
              <a:t>Iron</a:t>
            </a:r>
          </a:p>
          <a:p>
            <a:pPr lvl="1"/>
            <a:r>
              <a:rPr lang="en-US" altLang="en-US" dirty="0"/>
              <a:t>Wheat</a:t>
            </a:r>
          </a:p>
          <a:p>
            <a:r>
              <a:rPr lang="en-US" altLang="en-US" dirty="0"/>
              <a:t>Artisans such as </a:t>
            </a:r>
            <a:r>
              <a:rPr lang="en-US" altLang="en-US" dirty="0" smtClean="0"/>
              <a:t>carpenters </a:t>
            </a:r>
            <a:r>
              <a:rPr lang="en-US" altLang="en-US" dirty="0"/>
              <a:t>used hand tools to make their products</a:t>
            </a:r>
          </a:p>
          <a:p>
            <a:pPr lvl="1">
              <a:buFontTx/>
              <a:buNone/>
            </a:pPr>
            <a:endParaRPr lang="en-US" altLang="en-US" dirty="0"/>
          </a:p>
        </p:txBody>
      </p:sp>
      <p:pic>
        <p:nvPicPr>
          <p:cNvPr id="13319" name="Picture 7" descr="Tree_Clip_Art2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743200"/>
            <a:ext cx="1266825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2" name="Picture 10" descr="sheaf_john_olsen_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129063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462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Default Design</vt:lpstr>
      <vt:lpstr>Chapter 12: Section 1</vt:lpstr>
      <vt:lpstr>Industrial Revolution:</vt:lpstr>
      <vt:lpstr>Factories:</vt:lpstr>
      <vt:lpstr>Revolutionary inventions:</vt:lpstr>
      <vt:lpstr>Spinning jenny:</vt:lpstr>
      <vt:lpstr>PowerPoint Presentation</vt:lpstr>
      <vt:lpstr>Cotton Gin</vt:lpstr>
      <vt:lpstr>Steam power</vt:lpstr>
      <vt:lpstr>Industry in the United States</vt:lpstr>
      <vt:lpstr>Before the American Revolution:</vt:lpstr>
      <vt:lpstr>After independence:</vt:lpstr>
      <vt:lpstr>Samuel Slater</vt:lpstr>
      <vt:lpstr>The Lowell Landmark</vt:lpstr>
      <vt:lpstr>Interchangeable Parts</vt:lpstr>
      <vt:lpstr>Growing Cities</vt:lpstr>
      <vt:lpstr>Problems with cities</vt:lpstr>
    </vt:vector>
  </TitlesOfParts>
  <Company>CASD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12: Section 1</dc:title>
  <dc:creator>Rebecca</dc:creator>
  <cp:lastModifiedBy>Windows User</cp:lastModifiedBy>
  <cp:revision>6</cp:revision>
  <dcterms:created xsi:type="dcterms:W3CDTF">2008-04-02T01:51:22Z</dcterms:created>
  <dcterms:modified xsi:type="dcterms:W3CDTF">2019-05-06T13:45:42Z</dcterms:modified>
</cp:coreProperties>
</file>